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Comfortaa SemiBold" panose="020B0604020202020204" charset="0"/>
      <p:regular r:id="rId37"/>
      <p:bold r:id="rId38"/>
    </p:embeddedFont>
    <p:embeddedFont>
      <p:font typeface="Lato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Caveat" panose="020B0604020202020204" charset="0"/>
      <p:regular r:id="rId47"/>
      <p:bold r:id="rId48"/>
    </p:embeddedFont>
    <p:embeddedFont>
      <p:font typeface="Montserrat" panose="020B0604020202020204" charset="0"/>
      <p:regular r:id="rId49"/>
      <p:bold r:id="rId50"/>
      <p:italic r:id="rId51"/>
      <p:boldItalic r:id="rId52"/>
    </p:embeddedFont>
    <p:embeddedFont>
      <p:font typeface="Comfortaa" panose="020B0604020202020204" charset="0"/>
      <p:regular r:id="rId53"/>
      <p:bold r:id="rId54"/>
    </p:embeddedFont>
    <p:embeddedFont>
      <p:font typeface="Nunito Medium" panose="020B0604020202020204" charset="0"/>
      <p:regular r:id="rId55"/>
      <p:bold r:id="rId56"/>
      <p:italic r:id="rId57"/>
      <p:boldItalic r:id="rId58"/>
    </p:embeddedFont>
    <p:embeddedFont>
      <p:font typeface="Comic Sans MS" panose="030F0702030302020204" pitchFamily="66" charset="0"/>
      <p:regular r:id="rId59"/>
      <p:bold r:id="rId60"/>
      <p:italic r:id="rId61"/>
      <p:boldItalic r:id="rId62"/>
    </p:embeddedFont>
    <p:embeddedFont>
      <p:font typeface="Nanum Gothic" panose="020B0604020202020204" charset="-127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74" autoAdjust="0"/>
  </p:normalViewPr>
  <p:slideViewPr>
    <p:cSldViewPr snapToGrid="0">
      <p:cViewPr>
        <p:scale>
          <a:sx n="140" d="100"/>
          <a:sy n="140" d="100"/>
        </p:scale>
        <p:origin x="774" y="1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45375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074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38c84b563_0_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438c84b563_0_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96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438c84b563_0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438c84b563_0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788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38c84b563_0_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438c84b563_0_1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210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38c84b563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438c84b563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5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38c84b563_0_1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38c84b563_0_1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457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38c84b56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438c84b563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464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438c84b563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438c84b563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4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438c84b563_3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438c84b563_3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824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438c84b563_3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438c84b563_3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698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438c84b563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2438c84b563_3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27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38c84b56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38c84b56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232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438c84b563_3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438c84b563_3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21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438c84b563_3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438c84b563_3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85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438c84b563_0_1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438c84b563_0_1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093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438c84b563_0_2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438c84b563_0_2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908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438c84b563_0_2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438c84b563_0_2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522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438c84b563_0_2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438c84b563_0_2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076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438c84b563_0_2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438c84b563_0_2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08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38c84b563_0_2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438c84b563_0_2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318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438c84b563_0_2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438c84b563_0_2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362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438c84b563_0_2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438c84b563_0_2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2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38c84b563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38c84b563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099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438c84b563_0_2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438c84b563_0_2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26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438c84b563_3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438c84b563_3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0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438c84b563_0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438c84b563_0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45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438c84b563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438c84b563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6939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438c84b563_0_1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438c84b563_0_1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7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38c84b56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38c84b563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282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38c84b563_0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438c84b563_0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41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38c84b563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438c84b563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530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38c84b563_0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38c84b563_0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69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38c84b563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38c84b563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774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38c84b563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438c84b563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46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1">
  <p:cSld name="SECTION_TITLE_AND_DESCRIPTION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 flipH="1">
            <a:off x="-560598" y="1012987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 rot="-5400000">
            <a:off x="6975937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5400000" flipH="1">
            <a:off x="-716513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 flipH="1">
            <a:off x="8100874" y="33855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821" y="-12405"/>
            <a:ext cx="9144000" cy="5188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-272425" y="3627775"/>
            <a:ext cx="1841700" cy="1732500"/>
          </a:xfrm>
          <a:prstGeom prst="ellipse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-270275" y="3476300"/>
            <a:ext cx="1934100" cy="1999500"/>
          </a:xfrm>
          <a:prstGeom prst="ellipse">
            <a:avLst/>
          </a:prstGeom>
          <a:solidFill>
            <a:srgbClr val="FF8A8A">
              <a:alpha val="2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5657" y="3608350"/>
            <a:ext cx="1714856" cy="171952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6190786" y="1436582"/>
            <a:ext cx="1386328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Ben Arous Youssef</a:t>
            </a:r>
            <a:endParaRPr sz="1100" b="0" i="0" u="none" strike="noStrike" cap="none" dirty="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498646" y="1502556"/>
            <a:ext cx="1425822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Yahmadi </a:t>
            </a:r>
            <a:r>
              <a:rPr lang="en" sz="1100" dirty="0" smtClean="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Jasser</a:t>
            </a:r>
            <a:endParaRPr sz="1100" b="0" i="0" u="none" strike="noStrike" cap="none" dirty="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009240" y="3060120"/>
            <a:ext cx="1404719" cy="35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Ferchichi Raslen</a:t>
            </a:r>
            <a:endParaRPr sz="1100" b="0" i="0" u="none" strike="noStrike" cap="none" dirty="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526169" y="3067864"/>
            <a:ext cx="147979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Ben Ammar Fares</a:t>
            </a:r>
            <a:endParaRPr sz="1100" b="0" i="0" u="none" strike="noStrike" cap="none" dirty="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204813" y="4474490"/>
            <a:ext cx="115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Bouchakour Ala-eddine</a:t>
            </a:r>
            <a:endParaRPr sz="1100" b="0" i="0" u="none" strike="noStrike" cap="none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223153" y="2045850"/>
            <a:ext cx="1500075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1" i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Done By :</a:t>
            </a:r>
            <a:endParaRPr sz="2500" b="1" i="1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8603" y="1126571"/>
            <a:ext cx="5324625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 sz="4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Electric Car Charging </a:t>
            </a:r>
            <a:r>
              <a:rPr lang="en" sz="4200" b="1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Station“Chargi</a:t>
            </a:r>
            <a:r>
              <a:rPr lang="en" sz="4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”</a:t>
            </a:r>
            <a:endParaRPr sz="42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804099" y="3932813"/>
            <a:ext cx="2614061" cy="738633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SzPts val="1800"/>
            </a:pPr>
            <a:r>
              <a:rPr lang="en" sz="1800" b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Year Project</a:t>
            </a:r>
          </a:p>
          <a:p>
            <a:pPr lvl="0">
              <a:buSzPts val="1800"/>
            </a:pPr>
            <a:r>
              <a:rPr lang="en" sz="1800" b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8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US" sz="1800" b="1" baseline="300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 </a:t>
            </a:r>
            <a:r>
              <a:rPr lang="en-US" sz="1800" b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engineering Cycle)</a:t>
            </a:r>
            <a:endParaRPr sz="18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33" y="-33774"/>
            <a:ext cx="1953012" cy="109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5">
            <a:alphaModFix/>
          </a:blip>
          <a:srcRect l="-1030" r="1030"/>
          <a:stretch/>
        </p:blipFill>
        <p:spPr>
          <a:xfrm>
            <a:off x="6140040" y="1959782"/>
            <a:ext cx="1143121" cy="113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5055" y="1959782"/>
            <a:ext cx="1167632" cy="1202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0040" y="3476300"/>
            <a:ext cx="1143121" cy="105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3719" y="502357"/>
            <a:ext cx="1054574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949" y="502356"/>
            <a:ext cx="1040909" cy="10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23"/>
          <p:cNvGrpSpPr/>
          <p:nvPr/>
        </p:nvGrpSpPr>
        <p:grpSpPr>
          <a:xfrm>
            <a:off x="6023059" y="1911168"/>
            <a:ext cx="1306359" cy="941829"/>
            <a:chOff x="7098912" y="1969392"/>
            <a:chExt cx="359651" cy="361560"/>
          </a:xfrm>
        </p:grpSpPr>
        <p:sp>
          <p:nvSpPr>
            <p:cNvPr id="568" name="Google Shape;568;p23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3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3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81" name="Google Shape;581;p23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582" name="Google Shape;582;p23"/>
          <p:cNvSpPr txBox="1"/>
          <p:nvPr/>
        </p:nvSpPr>
        <p:spPr>
          <a:xfrm>
            <a:off x="713225" y="11494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Entity 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23"/>
          <p:cNvSpPr txBox="1"/>
          <p:nvPr/>
        </p:nvSpPr>
        <p:spPr>
          <a:xfrm>
            <a:off x="911200" y="1085825"/>
            <a:ext cx="5154000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 smtClean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Authentication</a:t>
            </a:r>
          </a:p>
          <a:p>
            <a:pPr lvl="0"/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password initialization</a:t>
            </a: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5A42"/>
              </a:solidFill>
            </a:endParaRPr>
          </a:p>
        </p:txBody>
      </p:sp>
      <p:sp>
        <p:nvSpPr>
          <p:cNvPr id="584" name="Google Shape;584;p23"/>
          <p:cNvSpPr txBox="1"/>
          <p:nvPr/>
        </p:nvSpPr>
        <p:spPr>
          <a:xfrm>
            <a:off x="682600" y="185192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Users: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23"/>
          <p:cNvSpPr txBox="1"/>
          <p:nvPr/>
        </p:nvSpPr>
        <p:spPr>
          <a:xfrm>
            <a:off x="640050" y="2730300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23"/>
          <p:cNvSpPr/>
          <p:nvPr/>
        </p:nvSpPr>
        <p:spPr>
          <a:xfrm>
            <a:off x="2361675" y="199600"/>
            <a:ext cx="4089900" cy="6804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3"/>
          <p:cNvSpPr txBox="1"/>
          <p:nvPr/>
        </p:nvSpPr>
        <p:spPr>
          <a:xfrm>
            <a:off x="2816200" y="199600"/>
            <a:ext cx="370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US" sz="2800" b="1" dirty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Employee Management:</a:t>
            </a:r>
            <a:endParaRPr lang="en-US" sz="2800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8" name="Google Shape;588;p23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/9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24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594" name="Google Shape;594;p24"/>
          <p:cNvSpPr txBox="1"/>
          <p:nvPr/>
        </p:nvSpPr>
        <p:spPr>
          <a:xfrm>
            <a:off x="713225" y="11494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Entity 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24"/>
          <p:cNvSpPr txBox="1"/>
          <p:nvPr/>
        </p:nvSpPr>
        <p:spPr>
          <a:xfrm>
            <a:off x="911200" y="1085825"/>
            <a:ext cx="5154000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Client management 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Offer a loyalty </a:t>
            </a:r>
            <a:r>
              <a:rPr lang="en-US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card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Bring back Happy Hour</a:t>
            </a: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5A42"/>
              </a:solidFill>
            </a:endParaRPr>
          </a:p>
        </p:txBody>
      </p:sp>
      <p:sp>
        <p:nvSpPr>
          <p:cNvPr id="596" name="Google Shape;596;p24"/>
          <p:cNvSpPr txBox="1"/>
          <p:nvPr/>
        </p:nvSpPr>
        <p:spPr>
          <a:xfrm>
            <a:off x="682600" y="185192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24"/>
          <p:cNvSpPr txBox="1"/>
          <p:nvPr/>
        </p:nvSpPr>
        <p:spPr>
          <a:xfrm>
            <a:off x="640050" y="2730300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</a:t>
            </a: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tures: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24"/>
          <p:cNvSpPr/>
          <p:nvPr/>
        </p:nvSpPr>
        <p:spPr>
          <a:xfrm>
            <a:off x="2361675" y="199600"/>
            <a:ext cx="3518700" cy="6804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4"/>
          <p:cNvSpPr txBox="1"/>
          <p:nvPr/>
        </p:nvSpPr>
        <p:spPr>
          <a:xfrm>
            <a:off x="2816200" y="199600"/>
            <a:ext cx="370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C</a:t>
            </a:r>
            <a:r>
              <a:rPr lang="en" sz="2800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lients management</a:t>
            </a:r>
            <a:endParaRPr sz="2800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600" name="Google Shape;600;p24"/>
          <p:cNvGrpSpPr/>
          <p:nvPr/>
        </p:nvGrpSpPr>
        <p:grpSpPr>
          <a:xfrm>
            <a:off x="6108966" y="1928115"/>
            <a:ext cx="1156200" cy="949967"/>
            <a:chOff x="7529411" y="2414659"/>
            <a:chExt cx="355863" cy="362292"/>
          </a:xfrm>
        </p:grpSpPr>
        <p:sp>
          <p:nvSpPr>
            <p:cNvPr id="601" name="Google Shape;601;p24"/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</p:grpSp>
      <p:sp>
        <p:nvSpPr>
          <p:cNvPr id="613" name="Google Shape;613;p24"/>
          <p:cNvSpPr txBox="1"/>
          <p:nvPr/>
        </p:nvSpPr>
        <p:spPr>
          <a:xfrm>
            <a:off x="8330225" y="4592325"/>
            <a:ext cx="89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/10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8" name="Google Shape;618;p25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619" name="Google Shape;619;p25"/>
          <p:cNvSpPr txBox="1"/>
          <p:nvPr/>
        </p:nvSpPr>
        <p:spPr>
          <a:xfrm>
            <a:off x="713225" y="11494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ntity: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25"/>
          <p:cNvSpPr txBox="1"/>
          <p:nvPr/>
        </p:nvSpPr>
        <p:spPr>
          <a:xfrm>
            <a:off x="911200" y="1085825"/>
            <a:ext cx="51540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car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Car </a:t>
            </a:r>
            <a:r>
              <a:rPr lang="en-US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history</a:t>
            </a:r>
          </a:p>
          <a:p>
            <a:pPr lvl="0"/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Modification </a:t>
            </a:r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of the gauge during car charging with display of the duration</a:t>
            </a: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5A42"/>
              </a:solidFill>
            </a:endParaRPr>
          </a:p>
        </p:txBody>
      </p:sp>
      <p:sp>
        <p:nvSpPr>
          <p:cNvPr id="621" name="Google Shape;621;p25"/>
          <p:cNvSpPr txBox="1"/>
          <p:nvPr/>
        </p:nvSpPr>
        <p:spPr>
          <a:xfrm>
            <a:off x="682600" y="185192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Utilisateur: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25"/>
          <p:cNvSpPr txBox="1"/>
          <p:nvPr/>
        </p:nvSpPr>
        <p:spPr>
          <a:xfrm>
            <a:off x="640050" y="2730300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25"/>
          <p:cNvSpPr/>
          <p:nvPr/>
        </p:nvSpPr>
        <p:spPr>
          <a:xfrm>
            <a:off x="2361675" y="199600"/>
            <a:ext cx="3518700" cy="6804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5"/>
          <p:cNvSpPr txBox="1"/>
          <p:nvPr/>
        </p:nvSpPr>
        <p:spPr>
          <a:xfrm>
            <a:off x="2816200" y="199600"/>
            <a:ext cx="370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C</a:t>
            </a:r>
            <a:r>
              <a:rPr lang="en" sz="2800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ar management </a:t>
            </a:r>
            <a:endParaRPr sz="2800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625" name="Google Shape;625;p25"/>
          <p:cNvGrpSpPr/>
          <p:nvPr/>
        </p:nvGrpSpPr>
        <p:grpSpPr>
          <a:xfrm>
            <a:off x="5929762" y="1851919"/>
            <a:ext cx="1306363" cy="965964"/>
            <a:chOff x="5727616" y="4204699"/>
            <a:chExt cx="440505" cy="290018"/>
          </a:xfrm>
        </p:grpSpPr>
        <p:sp>
          <p:nvSpPr>
            <p:cNvPr id="626" name="Google Shape;626;p2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25"/>
          <p:cNvSpPr txBox="1"/>
          <p:nvPr/>
        </p:nvSpPr>
        <p:spPr>
          <a:xfrm>
            <a:off x="8330225" y="4592325"/>
            <a:ext cx="81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/11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9" name="Google Shape;639;p26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640" name="Google Shape;640;p26"/>
          <p:cNvSpPr txBox="1"/>
          <p:nvPr/>
        </p:nvSpPr>
        <p:spPr>
          <a:xfrm>
            <a:off x="713225" y="11494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Entity: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26"/>
          <p:cNvSpPr txBox="1"/>
          <p:nvPr/>
        </p:nvSpPr>
        <p:spPr>
          <a:xfrm>
            <a:off x="911200" y="1085825"/>
            <a:ext cx="51540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EV Charging Point </a:t>
            </a:r>
            <a:r>
              <a:rPr lang="en-US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Management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-”Happy-Hour” at  random times of  the day .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/>
              <a:t>Charging point rest (pause when the energy supply is depleted).</a:t>
            </a: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5A42"/>
              </a:solidFill>
            </a:endParaRPr>
          </a:p>
        </p:txBody>
      </p:sp>
      <p:sp>
        <p:nvSpPr>
          <p:cNvPr id="642" name="Google Shape;642;p26"/>
          <p:cNvSpPr txBox="1"/>
          <p:nvPr/>
        </p:nvSpPr>
        <p:spPr>
          <a:xfrm>
            <a:off x="682600" y="185192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p26"/>
          <p:cNvSpPr txBox="1"/>
          <p:nvPr/>
        </p:nvSpPr>
        <p:spPr>
          <a:xfrm>
            <a:off x="640050" y="2730300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26"/>
          <p:cNvSpPr/>
          <p:nvPr/>
        </p:nvSpPr>
        <p:spPr>
          <a:xfrm>
            <a:off x="2361675" y="199600"/>
            <a:ext cx="3518700" cy="6804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6"/>
          <p:cNvSpPr txBox="1"/>
          <p:nvPr/>
        </p:nvSpPr>
        <p:spPr>
          <a:xfrm>
            <a:off x="2456965" y="228144"/>
            <a:ext cx="4329067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US" sz="2200" b="1" dirty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EV Charging Point </a:t>
            </a:r>
            <a:r>
              <a:rPr lang="en-US" sz="2200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Management</a:t>
            </a:r>
            <a:endParaRPr sz="2200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646" name="Google Shape;646;p26"/>
          <p:cNvGrpSpPr/>
          <p:nvPr/>
        </p:nvGrpSpPr>
        <p:grpSpPr>
          <a:xfrm>
            <a:off x="5956564" y="1816184"/>
            <a:ext cx="1306365" cy="990309"/>
            <a:chOff x="1715063" y="3678517"/>
            <a:chExt cx="307974" cy="520612"/>
          </a:xfrm>
        </p:grpSpPr>
        <p:sp>
          <p:nvSpPr>
            <p:cNvPr id="647" name="Google Shape;647;p26"/>
            <p:cNvSpPr/>
            <p:nvPr/>
          </p:nvSpPr>
          <p:spPr>
            <a:xfrm>
              <a:off x="1715063" y="3678517"/>
              <a:ext cx="307974" cy="520612"/>
            </a:xfrm>
            <a:custGeom>
              <a:avLst/>
              <a:gdLst/>
              <a:ahLst/>
              <a:cxnLst/>
              <a:rect l="l" t="t" r="r" b="b"/>
              <a:pathLst>
                <a:path w="9668" h="11669" extrusionOk="0">
                  <a:moveTo>
                    <a:pt x="8930" y="310"/>
                  </a:moveTo>
                  <a:cubicBezTo>
                    <a:pt x="8954" y="310"/>
                    <a:pt x="8977" y="334"/>
                    <a:pt x="8977" y="370"/>
                  </a:cubicBezTo>
                  <a:lnTo>
                    <a:pt x="8977" y="608"/>
                  </a:lnTo>
                  <a:cubicBezTo>
                    <a:pt x="8977" y="632"/>
                    <a:pt x="8954" y="668"/>
                    <a:pt x="8930" y="668"/>
                  </a:cubicBezTo>
                  <a:lnTo>
                    <a:pt x="7989" y="668"/>
                  </a:lnTo>
                  <a:cubicBezTo>
                    <a:pt x="7894" y="668"/>
                    <a:pt x="7811" y="739"/>
                    <a:pt x="7811" y="846"/>
                  </a:cubicBezTo>
                  <a:cubicBezTo>
                    <a:pt x="7811" y="953"/>
                    <a:pt x="7882" y="1025"/>
                    <a:pt x="7989" y="1025"/>
                  </a:cubicBezTo>
                  <a:lnTo>
                    <a:pt x="8668" y="1025"/>
                  </a:lnTo>
                  <a:lnTo>
                    <a:pt x="8668" y="10216"/>
                  </a:lnTo>
                  <a:lnTo>
                    <a:pt x="7263" y="10216"/>
                  </a:lnTo>
                  <a:cubicBezTo>
                    <a:pt x="7168" y="10216"/>
                    <a:pt x="7084" y="10288"/>
                    <a:pt x="7084" y="10395"/>
                  </a:cubicBezTo>
                  <a:cubicBezTo>
                    <a:pt x="7084" y="10502"/>
                    <a:pt x="7156" y="10574"/>
                    <a:pt x="7263" y="10574"/>
                  </a:cubicBezTo>
                  <a:lnTo>
                    <a:pt x="9168" y="10574"/>
                  </a:lnTo>
                  <a:cubicBezTo>
                    <a:pt x="9251" y="10574"/>
                    <a:pt x="9323" y="10657"/>
                    <a:pt x="9323" y="10740"/>
                  </a:cubicBezTo>
                  <a:lnTo>
                    <a:pt x="9323" y="11324"/>
                  </a:lnTo>
                  <a:lnTo>
                    <a:pt x="333" y="11324"/>
                  </a:lnTo>
                  <a:lnTo>
                    <a:pt x="333" y="10740"/>
                  </a:lnTo>
                  <a:cubicBezTo>
                    <a:pt x="333" y="10657"/>
                    <a:pt x="417" y="10574"/>
                    <a:pt x="500" y="10574"/>
                  </a:cubicBezTo>
                  <a:lnTo>
                    <a:pt x="6513" y="10574"/>
                  </a:lnTo>
                  <a:cubicBezTo>
                    <a:pt x="6608" y="10574"/>
                    <a:pt x="6691" y="10502"/>
                    <a:pt x="6691" y="10395"/>
                  </a:cubicBezTo>
                  <a:cubicBezTo>
                    <a:pt x="6691" y="10288"/>
                    <a:pt x="6620" y="10216"/>
                    <a:pt x="6513" y="10216"/>
                  </a:cubicBezTo>
                  <a:lnTo>
                    <a:pt x="976" y="10216"/>
                  </a:lnTo>
                  <a:lnTo>
                    <a:pt x="976" y="1025"/>
                  </a:lnTo>
                  <a:lnTo>
                    <a:pt x="7263" y="1025"/>
                  </a:lnTo>
                  <a:cubicBezTo>
                    <a:pt x="7346" y="1025"/>
                    <a:pt x="7442" y="953"/>
                    <a:pt x="7442" y="846"/>
                  </a:cubicBezTo>
                  <a:cubicBezTo>
                    <a:pt x="7442" y="739"/>
                    <a:pt x="7358" y="668"/>
                    <a:pt x="7263" y="668"/>
                  </a:cubicBezTo>
                  <a:lnTo>
                    <a:pt x="750" y="668"/>
                  </a:lnTo>
                  <a:cubicBezTo>
                    <a:pt x="726" y="668"/>
                    <a:pt x="691" y="632"/>
                    <a:pt x="691" y="608"/>
                  </a:cubicBezTo>
                  <a:lnTo>
                    <a:pt x="691" y="370"/>
                  </a:lnTo>
                  <a:cubicBezTo>
                    <a:pt x="691" y="334"/>
                    <a:pt x="726" y="310"/>
                    <a:pt x="750" y="310"/>
                  </a:cubicBezTo>
                  <a:close/>
                  <a:moveTo>
                    <a:pt x="738" y="1"/>
                  </a:moveTo>
                  <a:cubicBezTo>
                    <a:pt x="512" y="1"/>
                    <a:pt x="333" y="179"/>
                    <a:pt x="333" y="394"/>
                  </a:cubicBezTo>
                  <a:lnTo>
                    <a:pt x="333" y="632"/>
                  </a:lnTo>
                  <a:cubicBezTo>
                    <a:pt x="333" y="810"/>
                    <a:pt x="453" y="977"/>
                    <a:pt x="619" y="1025"/>
                  </a:cubicBezTo>
                  <a:lnTo>
                    <a:pt x="619" y="10240"/>
                  </a:lnTo>
                  <a:lnTo>
                    <a:pt x="500" y="10240"/>
                  </a:lnTo>
                  <a:cubicBezTo>
                    <a:pt x="214" y="10240"/>
                    <a:pt x="0" y="10454"/>
                    <a:pt x="0" y="10740"/>
                  </a:cubicBezTo>
                  <a:lnTo>
                    <a:pt x="0" y="11490"/>
                  </a:lnTo>
                  <a:cubicBezTo>
                    <a:pt x="0" y="11574"/>
                    <a:pt x="72" y="11669"/>
                    <a:pt x="179" y="11669"/>
                  </a:cubicBezTo>
                  <a:lnTo>
                    <a:pt x="9489" y="11669"/>
                  </a:lnTo>
                  <a:cubicBezTo>
                    <a:pt x="9585" y="11669"/>
                    <a:pt x="9668" y="11586"/>
                    <a:pt x="9668" y="11490"/>
                  </a:cubicBezTo>
                  <a:lnTo>
                    <a:pt x="9668" y="10740"/>
                  </a:lnTo>
                  <a:cubicBezTo>
                    <a:pt x="9656" y="10454"/>
                    <a:pt x="9430" y="10240"/>
                    <a:pt x="9144" y="10240"/>
                  </a:cubicBezTo>
                  <a:lnTo>
                    <a:pt x="9001" y="10240"/>
                  </a:lnTo>
                  <a:lnTo>
                    <a:pt x="9001" y="1025"/>
                  </a:lnTo>
                  <a:cubicBezTo>
                    <a:pt x="9180" y="977"/>
                    <a:pt x="9311" y="810"/>
                    <a:pt x="9311" y="632"/>
                  </a:cubicBezTo>
                  <a:lnTo>
                    <a:pt x="9311" y="394"/>
                  </a:lnTo>
                  <a:cubicBezTo>
                    <a:pt x="9311" y="179"/>
                    <a:pt x="9132" y="1"/>
                    <a:pt x="89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1803990" y="3855953"/>
              <a:ext cx="106619" cy="165773"/>
            </a:xfrm>
            <a:custGeom>
              <a:avLst/>
              <a:gdLst/>
              <a:ahLst/>
              <a:cxnLst/>
              <a:rect l="l" t="t" r="r" b="b"/>
              <a:pathLst>
                <a:path w="3347" h="5204" extrusionOk="0">
                  <a:moveTo>
                    <a:pt x="251" y="1"/>
                  </a:moveTo>
                  <a:cubicBezTo>
                    <a:pt x="120" y="1"/>
                    <a:pt x="1" y="120"/>
                    <a:pt x="1" y="251"/>
                  </a:cubicBezTo>
                  <a:lnTo>
                    <a:pt x="1" y="4954"/>
                  </a:lnTo>
                  <a:cubicBezTo>
                    <a:pt x="1" y="5085"/>
                    <a:pt x="120" y="5204"/>
                    <a:pt x="251" y="5204"/>
                  </a:cubicBezTo>
                  <a:lnTo>
                    <a:pt x="715" y="5204"/>
                  </a:lnTo>
                  <a:cubicBezTo>
                    <a:pt x="798" y="5204"/>
                    <a:pt x="894" y="5133"/>
                    <a:pt x="894" y="5025"/>
                  </a:cubicBezTo>
                  <a:cubicBezTo>
                    <a:pt x="894" y="4930"/>
                    <a:pt x="822" y="4847"/>
                    <a:pt x="715" y="4847"/>
                  </a:cubicBezTo>
                  <a:lnTo>
                    <a:pt x="346" y="4847"/>
                  </a:lnTo>
                  <a:lnTo>
                    <a:pt x="346" y="322"/>
                  </a:lnTo>
                  <a:lnTo>
                    <a:pt x="3001" y="322"/>
                  </a:lnTo>
                  <a:lnTo>
                    <a:pt x="3001" y="4847"/>
                  </a:lnTo>
                  <a:lnTo>
                    <a:pt x="1441" y="4847"/>
                  </a:lnTo>
                  <a:cubicBezTo>
                    <a:pt x="1358" y="4847"/>
                    <a:pt x="1263" y="4930"/>
                    <a:pt x="1263" y="5025"/>
                  </a:cubicBezTo>
                  <a:cubicBezTo>
                    <a:pt x="1263" y="5133"/>
                    <a:pt x="1334" y="5204"/>
                    <a:pt x="1441" y="5204"/>
                  </a:cubicBezTo>
                  <a:lnTo>
                    <a:pt x="3096" y="5204"/>
                  </a:lnTo>
                  <a:cubicBezTo>
                    <a:pt x="3227" y="5204"/>
                    <a:pt x="3346" y="5085"/>
                    <a:pt x="3346" y="4954"/>
                  </a:cubicBezTo>
                  <a:lnTo>
                    <a:pt x="3346" y="251"/>
                  </a:lnTo>
                  <a:cubicBezTo>
                    <a:pt x="3346" y="120"/>
                    <a:pt x="3227" y="1"/>
                    <a:pt x="3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1824472" y="3932565"/>
              <a:ext cx="63360" cy="11436"/>
            </a:xfrm>
            <a:custGeom>
              <a:avLst/>
              <a:gdLst/>
              <a:ahLst/>
              <a:cxnLst/>
              <a:rect l="l" t="t" r="r" b="b"/>
              <a:pathLst>
                <a:path w="1989" h="359" extrusionOk="0">
                  <a:moveTo>
                    <a:pt x="179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87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7"/>
                    <a:pt x="1989" y="180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1824472" y="3907941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72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1824472" y="388290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3" y="286"/>
                    <a:pt x="84" y="357"/>
                    <a:pt x="179" y="357"/>
                  </a:cubicBezTo>
                  <a:lnTo>
                    <a:pt x="1810" y="357"/>
                  </a:lnTo>
                  <a:cubicBezTo>
                    <a:pt x="1906" y="357"/>
                    <a:pt x="1989" y="286"/>
                    <a:pt x="1989" y="179"/>
                  </a:cubicBezTo>
                  <a:cubicBezTo>
                    <a:pt x="1989" y="96"/>
                    <a:pt x="1918" y="0"/>
                    <a:pt x="18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1824472" y="3957603"/>
              <a:ext cx="63360" cy="11786"/>
            </a:xfrm>
            <a:custGeom>
              <a:avLst/>
              <a:gdLst/>
              <a:ahLst/>
              <a:cxnLst/>
              <a:rect l="l" t="t" r="r" b="b"/>
              <a:pathLst>
                <a:path w="1989" h="370" extrusionOk="0">
                  <a:moveTo>
                    <a:pt x="179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87"/>
                    <a:pt x="84" y="370"/>
                    <a:pt x="179" y="370"/>
                  </a:cubicBezTo>
                  <a:lnTo>
                    <a:pt x="1810" y="370"/>
                  </a:lnTo>
                  <a:cubicBezTo>
                    <a:pt x="1906" y="370"/>
                    <a:pt x="1989" y="287"/>
                    <a:pt x="1989" y="191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1824472" y="3983023"/>
              <a:ext cx="63360" cy="11404"/>
            </a:xfrm>
            <a:custGeom>
              <a:avLst/>
              <a:gdLst/>
              <a:ahLst/>
              <a:cxnLst/>
              <a:rect l="l" t="t" r="r" b="b"/>
              <a:pathLst>
                <a:path w="1989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3" y="286"/>
                    <a:pt x="84" y="358"/>
                    <a:pt x="179" y="358"/>
                  </a:cubicBezTo>
                  <a:lnTo>
                    <a:pt x="1810" y="358"/>
                  </a:lnTo>
                  <a:cubicBezTo>
                    <a:pt x="1906" y="358"/>
                    <a:pt x="1989" y="286"/>
                    <a:pt x="1989" y="179"/>
                  </a:cubicBezTo>
                  <a:cubicBezTo>
                    <a:pt x="1989" y="84"/>
                    <a:pt x="1918" y="1"/>
                    <a:pt x="1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 rot="10800000" flipH="1">
              <a:off x="1852925" y="4051450"/>
              <a:ext cx="32256" cy="11799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1" y="345"/>
                  </a:moveTo>
                  <a:cubicBezTo>
                    <a:pt x="596" y="345"/>
                    <a:pt x="667" y="417"/>
                    <a:pt x="667" y="512"/>
                  </a:cubicBezTo>
                  <a:cubicBezTo>
                    <a:pt x="667" y="595"/>
                    <a:pt x="596" y="667"/>
                    <a:pt x="501" y="667"/>
                  </a:cubicBezTo>
                  <a:cubicBezTo>
                    <a:pt x="417" y="667"/>
                    <a:pt x="334" y="595"/>
                    <a:pt x="334" y="512"/>
                  </a:cubicBezTo>
                  <a:cubicBezTo>
                    <a:pt x="334" y="417"/>
                    <a:pt x="417" y="345"/>
                    <a:pt x="501" y="345"/>
                  </a:cubicBezTo>
                  <a:close/>
                  <a:moveTo>
                    <a:pt x="501" y="0"/>
                  </a:moveTo>
                  <a:cubicBezTo>
                    <a:pt x="215" y="0"/>
                    <a:pt x="1" y="226"/>
                    <a:pt x="1" y="512"/>
                  </a:cubicBezTo>
                  <a:cubicBezTo>
                    <a:pt x="1" y="786"/>
                    <a:pt x="215" y="1012"/>
                    <a:pt x="501" y="1012"/>
                  </a:cubicBezTo>
                  <a:cubicBezTo>
                    <a:pt x="786" y="1012"/>
                    <a:pt x="1013" y="786"/>
                    <a:pt x="1013" y="512"/>
                  </a:cubicBezTo>
                  <a:cubicBezTo>
                    <a:pt x="1013" y="226"/>
                    <a:pt x="78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1803607" y="4031188"/>
              <a:ext cx="34563" cy="88398"/>
            </a:xfrm>
            <a:custGeom>
              <a:avLst/>
              <a:gdLst/>
              <a:ahLst/>
              <a:cxnLst/>
              <a:rect l="l" t="t" r="r" b="b"/>
              <a:pathLst>
                <a:path w="1085" h="2775" extrusionOk="0">
                  <a:moveTo>
                    <a:pt x="596" y="584"/>
                  </a:moveTo>
                  <a:cubicBezTo>
                    <a:pt x="668" y="584"/>
                    <a:pt x="739" y="644"/>
                    <a:pt x="739" y="739"/>
                  </a:cubicBezTo>
                  <a:lnTo>
                    <a:pt x="739" y="2025"/>
                  </a:lnTo>
                  <a:cubicBezTo>
                    <a:pt x="739" y="2108"/>
                    <a:pt x="679" y="2179"/>
                    <a:pt x="596" y="2179"/>
                  </a:cubicBezTo>
                  <a:lnTo>
                    <a:pt x="358" y="2179"/>
                  </a:lnTo>
                  <a:lnTo>
                    <a:pt x="358" y="584"/>
                  </a:lnTo>
                  <a:close/>
                  <a:moveTo>
                    <a:pt x="179" y="1"/>
                  </a:moveTo>
                  <a:cubicBezTo>
                    <a:pt x="84" y="1"/>
                    <a:pt x="1" y="84"/>
                    <a:pt x="1" y="179"/>
                  </a:cubicBezTo>
                  <a:lnTo>
                    <a:pt x="1" y="417"/>
                  </a:lnTo>
                  <a:lnTo>
                    <a:pt x="1" y="2358"/>
                  </a:lnTo>
                  <a:lnTo>
                    <a:pt x="1" y="2596"/>
                  </a:lnTo>
                  <a:cubicBezTo>
                    <a:pt x="1" y="2680"/>
                    <a:pt x="72" y="2775"/>
                    <a:pt x="179" y="2775"/>
                  </a:cubicBezTo>
                  <a:cubicBezTo>
                    <a:pt x="263" y="2775"/>
                    <a:pt x="358" y="2703"/>
                    <a:pt x="358" y="2596"/>
                  </a:cubicBezTo>
                  <a:lnTo>
                    <a:pt x="358" y="2525"/>
                  </a:lnTo>
                  <a:lnTo>
                    <a:pt x="596" y="2525"/>
                  </a:lnTo>
                  <a:cubicBezTo>
                    <a:pt x="858" y="2525"/>
                    <a:pt x="1084" y="2299"/>
                    <a:pt x="1084" y="2025"/>
                  </a:cubicBezTo>
                  <a:lnTo>
                    <a:pt x="1084" y="739"/>
                  </a:lnTo>
                  <a:cubicBezTo>
                    <a:pt x="1084" y="465"/>
                    <a:pt x="870" y="239"/>
                    <a:pt x="596" y="239"/>
                  </a:cubicBezTo>
                  <a:lnTo>
                    <a:pt x="358" y="239"/>
                  </a:lnTo>
                  <a:lnTo>
                    <a:pt x="358" y="179"/>
                  </a:lnTo>
                  <a:cubicBezTo>
                    <a:pt x="358" y="96"/>
                    <a:pt x="27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26"/>
          <p:cNvSpPr txBox="1"/>
          <p:nvPr/>
        </p:nvSpPr>
        <p:spPr>
          <a:xfrm>
            <a:off x="8330225" y="4592325"/>
            <a:ext cx="97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27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662" name="Google Shape;662;p27"/>
          <p:cNvSpPr txBox="1"/>
          <p:nvPr/>
        </p:nvSpPr>
        <p:spPr>
          <a:xfrm>
            <a:off x="713225" y="11494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Entity: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27"/>
          <p:cNvSpPr txBox="1"/>
          <p:nvPr/>
        </p:nvSpPr>
        <p:spPr>
          <a:xfrm>
            <a:off x="911200" y="1085825"/>
            <a:ext cx="5154000" cy="372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Maintenance Management: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Employee</a:t>
            </a: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Reservation (booking cars by date and time)</a:t>
            </a:r>
          </a:p>
          <a:p>
            <a:pPr lvl="0"/>
            <a:r>
              <a:rPr lang="en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Notification (when the car’s maintenance period ends, a notification will be sent</a:t>
            </a:r>
            <a:r>
              <a:rPr lang="en-US" sz="18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3F5A42"/>
              </a:solidFill>
            </a:endParaRPr>
          </a:p>
        </p:txBody>
      </p:sp>
      <p:sp>
        <p:nvSpPr>
          <p:cNvPr id="664" name="Google Shape;664;p27"/>
          <p:cNvSpPr txBox="1"/>
          <p:nvPr/>
        </p:nvSpPr>
        <p:spPr>
          <a:xfrm>
            <a:off x="682600" y="185192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User: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27"/>
          <p:cNvSpPr txBox="1"/>
          <p:nvPr/>
        </p:nvSpPr>
        <p:spPr>
          <a:xfrm>
            <a:off x="640050" y="2730300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27"/>
          <p:cNvSpPr/>
          <p:nvPr/>
        </p:nvSpPr>
        <p:spPr>
          <a:xfrm>
            <a:off x="2361675" y="199600"/>
            <a:ext cx="4089900" cy="6804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 txBox="1"/>
          <p:nvPr/>
        </p:nvSpPr>
        <p:spPr>
          <a:xfrm>
            <a:off x="2816200" y="199600"/>
            <a:ext cx="370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200"/>
              </a:spcAft>
            </a:pPr>
            <a:r>
              <a:rPr lang="en-US" sz="2800" b="1" dirty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Maintenance Management:</a:t>
            </a:r>
            <a:endParaRPr lang="en-US" sz="2800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668" name="Google Shape;668;p27"/>
          <p:cNvGrpSpPr/>
          <p:nvPr/>
        </p:nvGrpSpPr>
        <p:grpSpPr>
          <a:xfrm>
            <a:off x="6025890" y="1983707"/>
            <a:ext cx="1306374" cy="941834"/>
            <a:chOff x="2704005" y="4258781"/>
            <a:chExt cx="342144" cy="362704"/>
          </a:xfrm>
        </p:grpSpPr>
        <p:sp>
          <p:nvSpPr>
            <p:cNvPr id="669" name="Google Shape;669;p27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27"/>
          <p:cNvSpPr txBox="1"/>
          <p:nvPr/>
        </p:nvSpPr>
        <p:spPr>
          <a:xfrm>
            <a:off x="8330225" y="4592325"/>
            <a:ext cx="717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/13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1" name="Google Shape;681;p28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682" name="Google Shape;682;p28"/>
          <p:cNvSpPr/>
          <p:nvPr/>
        </p:nvSpPr>
        <p:spPr>
          <a:xfrm>
            <a:off x="20166" y="358175"/>
            <a:ext cx="8681100" cy="207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NON FONCTIONNELS </a:t>
            </a:r>
            <a:r>
              <a:rPr lang="en-US" sz="2900" b="1" i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 </a:t>
            </a:r>
            <a:endParaRPr sz="2900" b="1" i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3" name="Google Shape;683;p28"/>
          <p:cNvSpPr/>
          <p:nvPr/>
        </p:nvSpPr>
        <p:spPr>
          <a:xfrm flipH="1">
            <a:off x="6232764" y="2317575"/>
            <a:ext cx="1746824" cy="41397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8"/>
          <p:cNvSpPr/>
          <p:nvPr/>
        </p:nvSpPr>
        <p:spPr>
          <a:xfrm flipH="1">
            <a:off x="2116473" y="2323725"/>
            <a:ext cx="4751415" cy="1954206"/>
          </a:xfrm>
          <a:custGeom>
            <a:avLst/>
            <a:gdLst/>
            <a:ahLst/>
            <a:cxnLst/>
            <a:rect l="l" t="t" r="r" b="b"/>
            <a:pathLst>
              <a:path w="74532" h="47010" extrusionOk="0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rgbClr val="D2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8"/>
          <p:cNvSpPr/>
          <p:nvPr/>
        </p:nvSpPr>
        <p:spPr>
          <a:xfrm>
            <a:off x="2151538" y="2155850"/>
            <a:ext cx="5113688" cy="1633458"/>
          </a:xfrm>
          <a:custGeom>
            <a:avLst/>
            <a:gdLst/>
            <a:ahLst/>
            <a:cxnLst/>
            <a:rect l="l" t="t" r="r" b="b"/>
            <a:pathLst>
              <a:path w="79147" h="23371" extrusionOk="0">
                <a:moveTo>
                  <a:pt x="25160" y="0"/>
                </a:moveTo>
                <a:cubicBezTo>
                  <a:pt x="25105" y="0"/>
                  <a:pt x="25061" y="34"/>
                  <a:pt x="25061" y="75"/>
                </a:cubicBezTo>
                <a:cubicBezTo>
                  <a:pt x="25061" y="101"/>
                  <a:pt x="25078" y="122"/>
                  <a:pt x="25103" y="136"/>
                </a:cubicBezTo>
                <a:lnTo>
                  <a:pt x="24920" y="190"/>
                </a:lnTo>
                <a:lnTo>
                  <a:pt x="24920" y="219"/>
                </a:lnTo>
                <a:lnTo>
                  <a:pt x="25007" y="219"/>
                </a:lnTo>
                <a:lnTo>
                  <a:pt x="25007" y="337"/>
                </a:lnTo>
                <a:lnTo>
                  <a:pt x="24887" y="337"/>
                </a:lnTo>
                <a:lnTo>
                  <a:pt x="24887" y="364"/>
                </a:lnTo>
                <a:lnTo>
                  <a:pt x="25007" y="407"/>
                </a:lnTo>
                <a:lnTo>
                  <a:pt x="25007" y="1159"/>
                </a:lnTo>
                <a:lnTo>
                  <a:pt x="24920" y="1159"/>
                </a:lnTo>
                <a:lnTo>
                  <a:pt x="24920" y="1234"/>
                </a:lnTo>
                <a:lnTo>
                  <a:pt x="24944" y="1234"/>
                </a:lnTo>
                <a:lnTo>
                  <a:pt x="24944" y="1343"/>
                </a:lnTo>
                <a:lnTo>
                  <a:pt x="24824" y="1343"/>
                </a:lnTo>
                <a:lnTo>
                  <a:pt x="24824" y="1412"/>
                </a:lnTo>
                <a:cubicBezTo>
                  <a:pt x="24805" y="1410"/>
                  <a:pt x="24787" y="1408"/>
                  <a:pt x="24767" y="1408"/>
                </a:cubicBezTo>
                <a:cubicBezTo>
                  <a:pt x="24569" y="1408"/>
                  <a:pt x="24407" y="1545"/>
                  <a:pt x="24391" y="1719"/>
                </a:cubicBezTo>
                <a:lnTo>
                  <a:pt x="24332" y="1719"/>
                </a:lnTo>
                <a:lnTo>
                  <a:pt x="24332" y="2139"/>
                </a:lnTo>
                <a:lnTo>
                  <a:pt x="24135" y="2139"/>
                </a:lnTo>
                <a:lnTo>
                  <a:pt x="24135" y="2413"/>
                </a:lnTo>
                <a:lnTo>
                  <a:pt x="23653" y="2413"/>
                </a:lnTo>
                <a:lnTo>
                  <a:pt x="23653" y="2504"/>
                </a:lnTo>
                <a:lnTo>
                  <a:pt x="23540" y="2504"/>
                </a:lnTo>
                <a:lnTo>
                  <a:pt x="23540" y="13718"/>
                </a:lnTo>
                <a:lnTo>
                  <a:pt x="22822" y="13718"/>
                </a:lnTo>
                <a:lnTo>
                  <a:pt x="22822" y="13577"/>
                </a:lnTo>
                <a:lnTo>
                  <a:pt x="22603" y="13577"/>
                </a:lnTo>
                <a:lnTo>
                  <a:pt x="22603" y="13883"/>
                </a:lnTo>
                <a:lnTo>
                  <a:pt x="21947" y="13883"/>
                </a:lnTo>
                <a:lnTo>
                  <a:pt x="21947" y="16411"/>
                </a:lnTo>
                <a:lnTo>
                  <a:pt x="21666" y="16411"/>
                </a:lnTo>
                <a:lnTo>
                  <a:pt x="21666" y="15751"/>
                </a:lnTo>
                <a:lnTo>
                  <a:pt x="21773" y="15751"/>
                </a:lnTo>
                <a:lnTo>
                  <a:pt x="21773" y="15654"/>
                </a:lnTo>
                <a:lnTo>
                  <a:pt x="21703" y="15654"/>
                </a:lnTo>
                <a:lnTo>
                  <a:pt x="21703" y="15575"/>
                </a:lnTo>
                <a:lnTo>
                  <a:pt x="21403" y="15575"/>
                </a:lnTo>
                <a:lnTo>
                  <a:pt x="21403" y="15654"/>
                </a:lnTo>
                <a:lnTo>
                  <a:pt x="21238" y="15654"/>
                </a:lnTo>
                <a:lnTo>
                  <a:pt x="21238" y="15130"/>
                </a:lnTo>
                <a:lnTo>
                  <a:pt x="20693" y="15130"/>
                </a:lnTo>
                <a:lnTo>
                  <a:pt x="20693" y="15377"/>
                </a:lnTo>
                <a:lnTo>
                  <a:pt x="20319" y="15377"/>
                </a:lnTo>
                <a:lnTo>
                  <a:pt x="20319" y="15558"/>
                </a:lnTo>
                <a:lnTo>
                  <a:pt x="19984" y="15558"/>
                </a:lnTo>
                <a:lnTo>
                  <a:pt x="19984" y="15654"/>
                </a:lnTo>
                <a:lnTo>
                  <a:pt x="19708" y="15654"/>
                </a:lnTo>
                <a:lnTo>
                  <a:pt x="19708" y="15751"/>
                </a:lnTo>
                <a:lnTo>
                  <a:pt x="19884" y="15751"/>
                </a:lnTo>
                <a:lnTo>
                  <a:pt x="19884" y="16411"/>
                </a:lnTo>
                <a:lnTo>
                  <a:pt x="18538" y="16411"/>
                </a:lnTo>
                <a:lnTo>
                  <a:pt x="18538" y="17533"/>
                </a:lnTo>
                <a:lnTo>
                  <a:pt x="18252" y="17533"/>
                </a:lnTo>
                <a:lnTo>
                  <a:pt x="18252" y="16914"/>
                </a:lnTo>
                <a:lnTo>
                  <a:pt x="17745" y="16914"/>
                </a:lnTo>
                <a:lnTo>
                  <a:pt x="17745" y="12396"/>
                </a:lnTo>
                <a:lnTo>
                  <a:pt x="14182" y="12183"/>
                </a:lnTo>
                <a:lnTo>
                  <a:pt x="13462" y="12396"/>
                </a:lnTo>
                <a:lnTo>
                  <a:pt x="13462" y="16791"/>
                </a:lnTo>
                <a:lnTo>
                  <a:pt x="13300" y="16791"/>
                </a:lnTo>
                <a:lnTo>
                  <a:pt x="13300" y="4335"/>
                </a:lnTo>
                <a:lnTo>
                  <a:pt x="12584" y="4077"/>
                </a:lnTo>
                <a:lnTo>
                  <a:pt x="11718" y="4077"/>
                </a:lnTo>
                <a:lnTo>
                  <a:pt x="11718" y="4010"/>
                </a:lnTo>
                <a:lnTo>
                  <a:pt x="11447" y="4010"/>
                </a:lnTo>
                <a:lnTo>
                  <a:pt x="11447" y="3829"/>
                </a:lnTo>
                <a:lnTo>
                  <a:pt x="11403" y="3829"/>
                </a:lnTo>
                <a:lnTo>
                  <a:pt x="11403" y="4010"/>
                </a:lnTo>
                <a:lnTo>
                  <a:pt x="11398" y="4010"/>
                </a:lnTo>
                <a:lnTo>
                  <a:pt x="11398" y="4077"/>
                </a:lnTo>
                <a:lnTo>
                  <a:pt x="11281" y="4077"/>
                </a:lnTo>
                <a:lnTo>
                  <a:pt x="11281" y="3993"/>
                </a:lnTo>
                <a:lnTo>
                  <a:pt x="11150" y="3993"/>
                </a:lnTo>
                <a:lnTo>
                  <a:pt x="11150" y="4077"/>
                </a:lnTo>
                <a:lnTo>
                  <a:pt x="11145" y="4077"/>
                </a:lnTo>
                <a:lnTo>
                  <a:pt x="11145" y="3716"/>
                </a:lnTo>
                <a:lnTo>
                  <a:pt x="11114" y="3716"/>
                </a:lnTo>
                <a:lnTo>
                  <a:pt x="11114" y="4077"/>
                </a:lnTo>
                <a:lnTo>
                  <a:pt x="10998" y="4077"/>
                </a:lnTo>
                <a:lnTo>
                  <a:pt x="10998" y="4171"/>
                </a:lnTo>
                <a:lnTo>
                  <a:pt x="9848" y="4171"/>
                </a:lnTo>
                <a:lnTo>
                  <a:pt x="9848" y="4335"/>
                </a:lnTo>
                <a:lnTo>
                  <a:pt x="8728" y="4335"/>
                </a:lnTo>
                <a:lnTo>
                  <a:pt x="8728" y="4853"/>
                </a:lnTo>
                <a:lnTo>
                  <a:pt x="8511" y="5086"/>
                </a:lnTo>
                <a:lnTo>
                  <a:pt x="8511" y="8938"/>
                </a:lnTo>
                <a:lnTo>
                  <a:pt x="8293" y="8938"/>
                </a:lnTo>
                <a:lnTo>
                  <a:pt x="8293" y="12767"/>
                </a:lnTo>
                <a:lnTo>
                  <a:pt x="8013" y="12767"/>
                </a:lnTo>
                <a:lnTo>
                  <a:pt x="8013" y="14549"/>
                </a:lnTo>
                <a:lnTo>
                  <a:pt x="7667" y="14549"/>
                </a:lnTo>
                <a:lnTo>
                  <a:pt x="7667" y="10341"/>
                </a:lnTo>
                <a:lnTo>
                  <a:pt x="6635" y="10341"/>
                </a:lnTo>
                <a:lnTo>
                  <a:pt x="4666" y="10791"/>
                </a:lnTo>
                <a:lnTo>
                  <a:pt x="4666" y="14549"/>
                </a:lnTo>
                <a:lnTo>
                  <a:pt x="3773" y="14549"/>
                </a:lnTo>
                <a:lnTo>
                  <a:pt x="3773" y="14799"/>
                </a:lnTo>
                <a:lnTo>
                  <a:pt x="3028" y="14799"/>
                </a:lnTo>
                <a:lnTo>
                  <a:pt x="3028" y="15820"/>
                </a:lnTo>
                <a:lnTo>
                  <a:pt x="2807" y="15820"/>
                </a:lnTo>
                <a:lnTo>
                  <a:pt x="2807" y="15133"/>
                </a:lnTo>
                <a:lnTo>
                  <a:pt x="1072" y="15133"/>
                </a:lnTo>
                <a:lnTo>
                  <a:pt x="1072" y="17141"/>
                </a:lnTo>
                <a:lnTo>
                  <a:pt x="532" y="17141"/>
                </a:lnTo>
                <a:lnTo>
                  <a:pt x="532" y="18275"/>
                </a:lnTo>
                <a:lnTo>
                  <a:pt x="135" y="18275"/>
                </a:lnTo>
                <a:lnTo>
                  <a:pt x="135" y="18826"/>
                </a:lnTo>
                <a:lnTo>
                  <a:pt x="0" y="18826"/>
                </a:lnTo>
                <a:lnTo>
                  <a:pt x="0" y="23371"/>
                </a:lnTo>
                <a:lnTo>
                  <a:pt x="79146" y="23371"/>
                </a:lnTo>
                <a:lnTo>
                  <a:pt x="79146" y="19499"/>
                </a:lnTo>
                <a:lnTo>
                  <a:pt x="78722" y="19499"/>
                </a:lnTo>
                <a:lnTo>
                  <a:pt x="78722" y="19199"/>
                </a:lnTo>
                <a:lnTo>
                  <a:pt x="77474" y="19199"/>
                </a:lnTo>
                <a:lnTo>
                  <a:pt x="77474" y="19806"/>
                </a:lnTo>
                <a:lnTo>
                  <a:pt x="77261" y="19806"/>
                </a:lnTo>
                <a:lnTo>
                  <a:pt x="77261" y="18658"/>
                </a:lnTo>
                <a:lnTo>
                  <a:pt x="76944" y="18658"/>
                </a:lnTo>
                <a:lnTo>
                  <a:pt x="76944" y="18620"/>
                </a:lnTo>
                <a:lnTo>
                  <a:pt x="76877" y="18620"/>
                </a:lnTo>
                <a:lnTo>
                  <a:pt x="76877" y="18496"/>
                </a:lnTo>
                <a:lnTo>
                  <a:pt x="76678" y="18496"/>
                </a:lnTo>
                <a:lnTo>
                  <a:pt x="76678" y="18620"/>
                </a:lnTo>
                <a:lnTo>
                  <a:pt x="76564" y="18620"/>
                </a:lnTo>
                <a:lnTo>
                  <a:pt x="76564" y="18283"/>
                </a:lnTo>
                <a:lnTo>
                  <a:pt x="76227" y="18283"/>
                </a:lnTo>
                <a:lnTo>
                  <a:pt x="76227" y="17638"/>
                </a:lnTo>
                <a:lnTo>
                  <a:pt x="74835" y="17638"/>
                </a:lnTo>
                <a:lnTo>
                  <a:pt x="74835" y="16463"/>
                </a:lnTo>
                <a:lnTo>
                  <a:pt x="74374" y="16463"/>
                </a:lnTo>
                <a:lnTo>
                  <a:pt x="74374" y="16197"/>
                </a:lnTo>
                <a:lnTo>
                  <a:pt x="69840" y="16197"/>
                </a:lnTo>
                <a:lnTo>
                  <a:pt x="69840" y="4591"/>
                </a:lnTo>
                <a:lnTo>
                  <a:pt x="69566" y="4591"/>
                </a:lnTo>
                <a:lnTo>
                  <a:pt x="69566" y="4115"/>
                </a:lnTo>
                <a:lnTo>
                  <a:pt x="68910" y="4115"/>
                </a:lnTo>
                <a:lnTo>
                  <a:pt x="68910" y="3124"/>
                </a:lnTo>
                <a:lnTo>
                  <a:pt x="68313" y="3124"/>
                </a:lnTo>
                <a:lnTo>
                  <a:pt x="68313" y="2655"/>
                </a:lnTo>
                <a:lnTo>
                  <a:pt x="67704" y="2655"/>
                </a:lnTo>
                <a:lnTo>
                  <a:pt x="67704" y="1664"/>
                </a:lnTo>
                <a:lnTo>
                  <a:pt x="67581" y="1664"/>
                </a:lnTo>
                <a:lnTo>
                  <a:pt x="67581" y="1462"/>
                </a:lnTo>
                <a:lnTo>
                  <a:pt x="67166" y="1462"/>
                </a:lnTo>
                <a:lnTo>
                  <a:pt x="67166" y="1350"/>
                </a:lnTo>
                <a:lnTo>
                  <a:pt x="67457" y="1350"/>
                </a:lnTo>
                <a:lnTo>
                  <a:pt x="67457" y="1261"/>
                </a:lnTo>
                <a:lnTo>
                  <a:pt x="67166" y="1261"/>
                </a:lnTo>
                <a:lnTo>
                  <a:pt x="67166" y="867"/>
                </a:lnTo>
                <a:lnTo>
                  <a:pt x="67098" y="867"/>
                </a:lnTo>
                <a:lnTo>
                  <a:pt x="67098" y="1261"/>
                </a:lnTo>
                <a:lnTo>
                  <a:pt x="66807" y="1261"/>
                </a:lnTo>
                <a:lnTo>
                  <a:pt x="66807" y="1350"/>
                </a:lnTo>
                <a:lnTo>
                  <a:pt x="67098" y="1350"/>
                </a:lnTo>
                <a:lnTo>
                  <a:pt x="67098" y="1462"/>
                </a:lnTo>
                <a:lnTo>
                  <a:pt x="66684" y="1462"/>
                </a:lnTo>
                <a:lnTo>
                  <a:pt x="66684" y="1664"/>
                </a:lnTo>
                <a:lnTo>
                  <a:pt x="66561" y="1664"/>
                </a:lnTo>
                <a:lnTo>
                  <a:pt x="66561" y="2655"/>
                </a:lnTo>
                <a:lnTo>
                  <a:pt x="65950" y="2655"/>
                </a:lnTo>
                <a:lnTo>
                  <a:pt x="65950" y="3124"/>
                </a:lnTo>
                <a:lnTo>
                  <a:pt x="65355" y="3124"/>
                </a:lnTo>
                <a:lnTo>
                  <a:pt x="65355" y="4115"/>
                </a:lnTo>
                <a:lnTo>
                  <a:pt x="64699" y="4115"/>
                </a:lnTo>
                <a:lnTo>
                  <a:pt x="64699" y="4590"/>
                </a:lnTo>
                <a:lnTo>
                  <a:pt x="64423" y="4590"/>
                </a:lnTo>
                <a:lnTo>
                  <a:pt x="64423" y="11804"/>
                </a:lnTo>
                <a:lnTo>
                  <a:pt x="64251" y="11804"/>
                </a:lnTo>
                <a:lnTo>
                  <a:pt x="64251" y="11587"/>
                </a:lnTo>
                <a:lnTo>
                  <a:pt x="62839" y="11587"/>
                </a:lnTo>
                <a:lnTo>
                  <a:pt x="62839" y="4704"/>
                </a:lnTo>
                <a:lnTo>
                  <a:pt x="62839" y="4617"/>
                </a:lnTo>
                <a:lnTo>
                  <a:pt x="60990" y="4617"/>
                </a:lnTo>
                <a:lnTo>
                  <a:pt x="60990" y="4704"/>
                </a:lnTo>
                <a:lnTo>
                  <a:pt x="60820" y="4704"/>
                </a:lnTo>
                <a:lnTo>
                  <a:pt x="60820" y="4617"/>
                </a:lnTo>
                <a:lnTo>
                  <a:pt x="59555" y="4617"/>
                </a:lnTo>
                <a:lnTo>
                  <a:pt x="59555" y="4704"/>
                </a:lnTo>
                <a:lnTo>
                  <a:pt x="59387" y="4704"/>
                </a:lnTo>
                <a:lnTo>
                  <a:pt x="59387" y="4617"/>
                </a:lnTo>
                <a:lnTo>
                  <a:pt x="57537" y="4617"/>
                </a:lnTo>
                <a:lnTo>
                  <a:pt x="57537" y="4704"/>
                </a:lnTo>
                <a:lnTo>
                  <a:pt x="57537" y="11804"/>
                </a:lnTo>
                <a:lnTo>
                  <a:pt x="57051" y="11804"/>
                </a:lnTo>
                <a:lnTo>
                  <a:pt x="57051" y="19806"/>
                </a:lnTo>
                <a:lnTo>
                  <a:pt x="56802" y="19806"/>
                </a:lnTo>
                <a:lnTo>
                  <a:pt x="56802" y="16945"/>
                </a:lnTo>
                <a:lnTo>
                  <a:pt x="56526" y="16945"/>
                </a:lnTo>
                <a:lnTo>
                  <a:pt x="56526" y="12409"/>
                </a:lnTo>
                <a:lnTo>
                  <a:pt x="56150" y="12409"/>
                </a:lnTo>
                <a:lnTo>
                  <a:pt x="56150" y="12235"/>
                </a:lnTo>
                <a:lnTo>
                  <a:pt x="53319" y="12235"/>
                </a:lnTo>
                <a:lnTo>
                  <a:pt x="53319" y="11178"/>
                </a:lnTo>
                <a:lnTo>
                  <a:pt x="52056" y="11178"/>
                </a:lnTo>
                <a:lnTo>
                  <a:pt x="52056" y="11064"/>
                </a:lnTo>
                <a:lnTo>
                  <a:pt x="52098" y="11064"/>
                </a:lnTo>
                <a:lnTo>
                  <a:pt x="52098" y="10830"/>
                </a:lnTo>
                <a:lnTo>
                  <a:pt x="52056" y="10830"/>
                </a:lnTo>
                <a:lnTo>
                  <a:pt x="52056" y="10697"/>
                </a:lnTo>
                <a:lnTo>
                  <a:pt x="52098" y="10697"/>
                </a:lnTo>
                <a:lnTo>
                  <a:pt x="52098" y="10464"/>
                </a:lnTo>
                <a:lnTo>
                  <a:pt x="52056" y="10464"/>
                </a:lnTo>
                <a:lnTo>
                  <a:pt x="52056" y="10259"/>
                </a:lnTo>
                <a:lnTo>
                  <a:pt x="51743" y="10259"/>
                </a:lnTo>
                <a:lnTo>
                  <a:pt x="51743" y="10220"/>
                </a:lnTo>
                <a:lnTo>
                  <a:pt x="51723" y="10220"/>
                </a:lnTo>
                <a:lnTo>
                  <a:pt x="51723" y="10149"/>
                </a:lnTo>
                <a:lnTo>
                  <a:pt x="51743" y="10149"/>
                </a:lnTo>
                <a:lnTo>
                  <a:pt x="51743" y="10088"/>
                </a:lnTo>
                <a:lnTo>
                  <a:pt x="51643" y="10088"/>
                </a:lnTo>
                <a:lnTo>
                  <a:pt x="51643" y="10149"/>
                </a:lnTo>
                <a:lnTo>
                  <a:pt x="51663" y="10149"/>
                </a:lnTo>
                <a:lnTo>
                  <a:pt x="51663" y="10220"/>
                </a:lnTo>
                <a:lnTo>
                  <a:pt x="51643" y="10220"/>
                </a:lnTo>
                <a:lnTo>
                  <a:pt x="51643" y="10259"/>
                </a:lnTo>
                <a:lnTo>
                  <a:pt x="51547" y="10259"/>
                </a:lnTo>
                <a:lnTo>
                  <a:pt x="51547" y="10220"/>
                </a:lnTo>
                <a:lnTo>
                  <a:pt x="51527" y="10220"/>
                </a:lnTo>
                <a:lnTo>
                  <a:pt x="51527" y="10149"/>
                </a:lnTo>
                <a:lnTo>
                  <a:pt x="51547" y="10149"/>
                </a:lnTo>
                <a:lnTo>
                  <a:pt x="51547" y="10088"/>
                </a:lnTo>
                <a:lnTo>
                  <a:pt x="51446" y="10088"/>
                </a:lnTo>
                <a:lnTo>
                  <a:pt x="51446" y="10149"/>
                </a:lnTo>
                <a:lnTo>
                  <a:pt x="51465" y="10149"/>
                </a:lnTo>
                <a:lnTo>
                  <a:pt x="51465" y="10220"/>
                </a:lnTo>
                <a:lnTo>
                  <a:pt x="51446" y="10220"/>
                </a:lnTo>
                <a:lnTo>
                  <a:pt x="51446" y="10259"/>
                </a:lnTo>
                <a:lnTo>
                  <a:pt x="50905" y="10259"/>
                </a:lnTo>
                <a:lnTo>
                  <a:pt x="50905" y="10464"/>
                </a:lnTo>
                <a:lnTo>
                  <a:pt x="50860" y="10464"/>
                </a:lnTo>
                <a:lnTo>
                  <a:pt x="50860" y="10697"/>
                </a:lnTo>
                <a:lnTo>
                  <a:pt x="50905" y="10697"/>
                </a:lnTo>
                <a:lnTo>
                  <a:pt x="50905" y="10830"/>
                </a:lnTo>
                <a:lnTo>
                  <a:pt x="50860" y="10830"/>
                </a:lnTo>
                <a:lnTo>
                  <a:pt x="50860" y="11064"/>
                </a:lnTo>
                <a:lnTo>
                  <a:pt x="50905" y="11064"/>
                </a:lnTo>
                <a:lnTo>
                  <a:pt x="50905" y="11178"/>
                </a:lnTo>
                <a:lnTo>
                  <a:pt x="49612" y="11178"/>
                </a:lnTo>
                <a:lnTo>
                  <a:pt x="49612" y="16408"/>
                </a:lnTo>
                <a:lnTo>
                  <a:pt x="49099" y="16408"/>
                </a:lnTo>
                <a:lnTo>
                  <a:pt x="49099" y="18576"/>
                </a:lnTo>
                <a:lnTo>
                  <a:pt x="48874" y="18576"/>
                </a:lnTo>
                <a:lnTo>
                  <a:pt x="48874" y="19806"/>
                </a:lnTo>
                <a:lnTo>
                  <a:pt x="48489" y="19806"/>
                </a:lnTo>
                <a:lnTo>
                  <a:pt x="48489" y="19502"/>
                </a:lnTo>
                <a:lnTo>
                  <a:pt x="48573" y="19502"/>
                </a:lnTo>
                <a:lnTo>
                  <a:pt x="48573" y="19400"/>
                </a:lnTo>
                <a:lnTo>
                  <a:pt x="48489" y="19400"/>
                </a:lnTo>
                <a:lnTo>
                  <a:pt x="48489" y="19284"/>
                </a:lnTo>
                <a:lnTo>
                  <a:pt x="48573" y="19284"/>
                </a:lnTo>
                <a:lnTo>
                  <a:pt x="48573" y="19182"/>
                </a:lnTo>
                <a:lnTo>
                  <a:pt x="48489" y="19182"/>
                </a:lnTo>
                <a:lnTo>
                  <a:pt x="48489" y="19068"/>
                </a:lnTo>
                <a:lnTo>
                  <a:pt x="48573" y="19068"/>
                </a:lnTo>
                <a:lnTo>
                  <a:pt x="48573" y="18965"/>
                </a:lnTo>
                <a:lnTo>
                  <a:pt x="48489" y="18965"/>
                </a:lnTo>
                <a:lnTo>
                  <a:pt x="48489" y="18849"/>
                </a:lnTo>
                <a:lnTo>
                  <a:pt x="48573" y="18849"/>
                </a:lnTo>
                <a:lnTo>
                  <a:pt x="48573" y="18747"/>
                </a:lnTo>
                <a:lnTo>
                  <a:pt x="48489" y="18747"/>
                </a:lnTo>
                <a:lnTo>
                  <a:pt x="48489" y="18633"/>
                </a:lnTo>
                <a:lnTo>
                  <a:pt x="48573" y="18633"/>
                </a:lnTo>
                <a:lnTo>
                  <a:pt x="48573" y="18529"/>
                </a:lnTo>
                <a:lnTo>
                  <a:pt x="48489" y="18529"/>
                </a:lnTo>
                <a:lnTo>
                  <a:pt x="48489" y="18414"/>
                </a:lnTo>
                <a:lnTo>
                  <a:pt x="48573" y="18414"/>
                </a:lnTo>
                <a:lnTo>
                  <a:pt x="48573" y="18312"/>
                </a:lnTo>
                <a:lnTo>
                  <a:pt x="48489" y="18312"/>
                </a:lnTo>
                <a:lnTo>
                  <a:pt x="48489" y="18197"/>
                </a:lnTo>
                <a:lnTo>
                  <a:pt x="48573" y="18197"/>
                </a:lnTo>
                <a:lnTo>
                  <a:pt x="48573" y="18094"/>
                </a:lnTo>
                <a:lnTo>
                  <a:pt x="48489" y="18094"/>
                </a:lnTo>
                <a:lnTo>
                  <a:pt x="48489" y="17980"/>
                </a:lnTo>
                <a:lnTo>
                  <a:pt x="48573" y="17980"/>
                </a:lnTo>
                <a:lnTo>
                  <a:pt x="48573" y="17876"/>
                </a:lnTo>
                <a:lnTo>
                  <a:pt x="48489" y="17876"/>
                </a:lnTo>
                <a:lnTo>
                  <a:pt x="48489" y="17768"/>
                </a:lnTo>
                <a:lnTo>
                  <a:pt x="48218" y="17768"/>
                </a:lnTo>
                <a:lnTo>
                  <a:pt x="48218" y="17597"/>
                </a:lnTo>
                <a:lnTo>
                  <a:pt x="48161" y="17597"/>
                </a:lnTo>
                <a:lnTo>
                  <a:pt x="48161" y="17768"/>
                </a:lnTo>
                <a:lnTo>
                  <a:pt x="48017" y="17768"/>
                </a:lnTo>
                <a:lnTo>
                  <a:pt x="48017" y="17662"/>
                </a:lnTo>
                <a:lnTo>
                  <a:pt x="47859" y="17662"/>
                </a:lnTo>
                <a:lnTo>
                  <a:pt x="47859" y="15221"/>
                </a:lnTo>
                <a:lnTo>
                  <a:pt x="47983" y="15221"/>
                </a:lnTo>
                <a:lnTo>
                  <a:pt x="47983" y="14013"/>
                </a:lnTo>
                <a:lnTo>
                  <a:pt x="47859" y="14013"/>
                </a:lnTo>
                <a:lnTo>
                  <a:pt x="47859" y="13000"/>
                </a:lnTo>
                <a:lnTo>
                  <a:pt x="46738" y="13000"/>
                </a:lnTo>
                <a:lnTo>
                  <a:pt x="46738" y="12900"/>
                </a:lnTo>
                <a:lnTo>
                  <a:pt x="46776" y="12900"/>
                </a:lnTo>
                <a:lnTo>
                  <a:pt x="46776" y="12693"/>
                </a:lnTo>
                <a:lnTo>
                  <a:pt x="46738" y="12693"/>
                </a:lnTo>
                <a:lnTo>
                  <a:pt x="46738" y="12575"/>
                </a:lnTo>
                <a:lnTo>
                  <a:pt x="46776" y="12575"/>
                </a:lnTo>
                <a:lnTo>
                  <a:pt x="46776" y="12370"/>
                </a:lnTo>
                <a:lnTo>
                  <a:pt x="46738" y="12370"/>
                </a:lnTo>
                <a:lnTo>
                  <a:pt x="46738" y="12186"/>
                </a:lnTo>
                <a:lnTo>
                  <a:pt x="46462" y="12186"/>
                </a:lnTo>
                <a:lnTo>
                  <a:pt x="46462" y="12152"/>
                </a:lnTo>
                <a:lnTo>
                  <a:pt x="46444" y="12152"/>
                </a:lnTo>
                <a:lnTo>
                  <a:pt x="46444" y="12088"/>
                </a:lnTo>
                <a:lnTo>
                  <a:pt x="46462" y="12088"/>
                </a:lnTo>
                <a:lnTo>
                  <a:pt x="46462" y="12033"/>
                </a:lnTo>
                <a:lnTo>
                  <a:pt x="46372" y="12033"/>
                </a:lnTo>
                <a:lnTo>
                  <a:pt x="46372" y="12088"/>
                </a:lnTo>
                <a:lnTo>
                  <a:pt x="46389" y="12088"/>
                </a:lnTo>
                <a:lnTo>
                  <a:pt x="46389" y="12152"/>
                </a:lnTo>
                <a:lnTo>
                  <a:pt x="46372" y="12152"/>
                </a:lnTo>
                <a:lnTo>
                  <a:pt x="46372" y="12186"/>
                </a:lnTo>
                <a:lnTo>
                  <a:pt x="46287" y="12186"/>
                </a:lnTo>
                <a:lnTo>
                  <a:pt x="46287" y="12152"/>
                </a:lnTo>
                <a:lnTo>
                  <a:pt x="46270" y="12152"/>
                </a:lnTo>
                <a:lnTo>
                  <a:pt x="46270" y="12088"/>
                </a:lnTo>
                <a:lnTo>
                  <a:pt x="46287" y="12088"/>
                </a:lnTo>
                <a:lnTo>
                  <a:pt x="46287" y="12033"/>
                </a:lnTo>
                <a:lnTo>
                  <a:pt x="46198" y="12033"/>
                </a:lnTo>
                <a:lnTo>
                  <a:pt x="46198" y="12088"/>
                </a:lnTo>
                <a:lnTo>
                  <a:pt x="46215" y="12088"/>
                </a:lnTo>
                <a:lnTo>
                  <a:pt x="46215" y="12152"/>
                </a:lnTo>
                <a:lnTo>
                  <a:pt x="46198" y="12152"/>
                </a:lnTo>
                <a:lnTo>
                  <a:pt x="46198" y="12186"/>
                </a:lnTo>
                <a:lnTo>
                  <a:pt x="45718" y="12186"/>
                </a:lnTo>
                <a:lnTo>
                  <a:pt x="45718" y="12370"/>
                </a:lnTo>
                <a:lnTo>
                  <a:pt x="45678" y="12370"/>
                </a:lnTo>
                <a:lnTo>
                  <a:pt x="45678" y="12575"/>
                </a:lnTo>
                <a:lnTo>
                  <a:pt x="45718" y="12575"/>
                </a:lnTo>
                <a:lnTo>
                  <a:pt x="45718" y="12693"/>
                </a:lnTo>
                <a:lnTo>
                  <a:pt x="45678" y="12693"/>
                </a:lnTo>
                <a:lnTo>
                  <a:pt x="45678" y="12900"/>
                </a:lnTo>
                <a:lnTo>
                  <a:pt x="45718" y="12900"/>
                </a:lnTo>
                <a:lnTo>
                  <a:pt x="45718" y="13000"/>
                </a:lnTo>
                <a:lnTo>
                  <a:pt x="44573" y="13000"/>
                </a:lnTo>
                <a:lnTo>
                  <a:pt x="44573" y="13845"/>
                </a:lnTo>
                <a:lnTo>
                  <a:pt x="44098" y="13845"/>
                </a:lnTo>
                <a:lnTo>
                  <a:pt x="44098" y="13913"/>
                </a:lnTo>
                <a:lnTo>
                  <a:pt x="43983" y="13913"/>
                </a:lnTo>
                <a:lnTo>
                  <a:pt x="43983" y="13116"/>
                </a:lnTo>
                <a:lnTo>
                  <a:pt x="43654" y="13116"/>
                </a:lnTo>
                <a:lnTo>
                  <a:pt x="43654" y="12932"/>
                </a:lnTo>
                <a:lnTo>
                  <a:pt x="43621" y="12932"/>
                </a:lnTo>
                <a:lnTo>
                  <a:pt x="43621" y="13069"/>
                </a:lnTo>
                <a:lnTo>
                  <a:pt x="43436" y="13069"/>
                </a:lnTo>
                <a:lnTo>
                  <a:pt x="43436" y="13041"/>
                </a:lnTo>
                <a:lnTo>
                  <a:pt x="43206" y="13041"/>
                </a:lnTo>
                <a:lnTo>
                  <a:pt x="43206" y="13116"/>
                </a:lnTo>
                <a:lnTo>
                  <a:pt x="43079" y="13116"/>
                </a:lnTo>
                <a:lnTo>
                  <a:pt x="43079" y="13591"/>
                </a:lnTo>
                <a:lnTo>
                  <a:pt x="42356" y="13591"/>
                </a:lnTo>
                <a:lnTo>
                  <a:pt x="42356" y="13792"/>
                </a:lnTo>
                <a:lnTo>
                  <a:pt x="42307" y="13792"/>
                </a:lnTo>
                <a:lnTo>
                  <a:pt x="42307" y="13890"/>
                </a:lnTo>
                <a:lnTo>
                  <a:pt x="42041" y="13890"/>
                </a:lnTo>
                <a:lnTo>
                  <a:pt x="42041" y="14380"/>
                </a:lnTo>
                <a:lnTo>
                  <a:pt x="42041" y="15044"/>
                </a:lnTo>
                <a:lnTo>
                  <a:pt x="41945" y="15044"/>
                </a:lnTo>
                <a:lnTo>
                  <a:pt x="41945" y="15147"/>
                </a:lnTo>
                <a:lnTo>
                  <a:pt x="41696" y="15147"/>
                </a:lnTo>
                <a:lnTo>
                  <a:pt x="41696" y="14970"/>
                </a:lnTo>
                <a:lnTo>
                  <a:pt x="41583" y="14970"/>
                </a:lnTo>
                <a:lnTo>
                  <a:pt x="41583" y="14895"/>
                </a:lnTo>
                <a:lnTo>
                  <a:pt x="41573" y="14895"/>
                </a:lnTo>
                <a:lnTo>
                  <a:pt x="41573" y="14860"/>
                </a:lnTo>
                <a:lnTo>
                  <a:pt x="41467" y="14860"/>
                </a:lnTo>
                <a:lnTo>
                  <a:pt x="41467" y="14772"/>
                </a:lnTo>
                <a:lnTo>
                  <a:pt x="41442" y="14772"/>
                </a:lnTo>
                <a:lnTo>
                  <a:pt x="41442" y="14860"/>
                </a:lnTo>
                <a:lnTo>
                  <a:pt x="41193" y="14860"/>
                </a:lnTo>
                <a:lnTo>
                  <a:pt x="41193" y="14895"/>
                </a:lnTo>
                <a:lnTo>
                  <a:pt x="41025" y="14895"/>
                </a:lnTo>
                <a:lnTo>
                  <a:pt x="41025" y="14970"/>
                </a:lnTo>
                <a:lnTo>
                  <a:pt x="40759" y="14970"/>
                </a:lnTo>
                <a:lnTo>
                  <a:pt x="40759" y="14380"/>
                </a:lnTo>
                <a:lnTo>
                  <a:pt x="40759" y="13890"/>
                </a:lnTo>
                <a:lnTo>
                  <a:pt x="40495" y="13890"/>
                </a:lnTo>
                <a:lnTo>
                  <a:pt x="40495" y="13792"/>
                </a:lnTo>
                <a:lnTo>
                  <a:pt x="40445" y="13792"/>
                </a:lnTo>
                <a:lnTo>
                  <a:pt x="40445" y="13591"/>
                </a:lnTo>
                <a:lnTo>
                  <a:pt x="39723" y="13591"/>
                </a:lnTo>
                <a:lnTo>
                  <a:pt x="39723" y="13116"/>
                </a:lnTo>
                <a:lnTo>
                  <a:pt x="39596" y="13116"/>
                </a:lnTo>
                <a:lnTo>
                  <a:pt x="39596" y="13041"/>
                </a:lnTo>
                <a:lnTo>
                  <a:pt x="39365" y="13041"/>
                </a:lnTo>
                <a:lnTo>
                  <a:pt x="39365" y="13069"/>
                </a:lnTo>
                <a:lnTo>
                  <a:pt x="39180" y="13069"/>
                </a:lnTo>
                <a:lnTo>
                  <a:pt x="39180" y="12932"/>
                </a:lnTo>
                <a:lnTo>
                  <a:pt x="39146" y="12932"/>
                </a:lnTo>
                <a:lnTo>
                  <a:pt x="39146" y="13116"/>
                </a:lnTo>
                <a:lnTo>
                  <a:pt x="38818" y="13116"/>
                </a:lnTo>
                <a:lnTo>
                  <a:pt x="38818" y="13913"/>
                </a:lnTo>
                <a:lnTo>
                  <a:pt x="38704" y="13913"/>
                </a:lnTo>
                <a:lnTo>
                  <a:pt x="38704" y="13845"/>
                </a:lnTo>
                <a:lnTo>
                  <a:pt x="38230" y="13845"/>
                </a:lnTo>
                <a:lnTo>
                  <a:pt x="38230" y="13000"/>
                </a:lnTo>
                <a:lnTo>
                  <a:pt x="37084" y="13000"/>
                </a:lnTo>
                <a:lnTo>
                  <a:pt x="37084" y="12900"/>
                </a:lnTo>
                <a:lnTo>
                  <a:pt x="37122" y="12900"/>
                </a:lnTo>
                <a:lnTo>
                  <a:pt x="37122" y="12693"/>
                </a:lnTo>
                <a:lnTo>
                  <a:pt x="37084" y="12693"/>
                </a:lnTo>
                <a:lnTo>
                  <a:pt x="37084" y="12575"/>
                </a:lnTo>
                <a:lnTo>
                  <a:pt x="37122" y="12575"/>
                </a:lnTo>
                <a:lnTo>
                  <a:pt x="37122" y="12370"/>
                </a:lnTo>
                <a:lnTo>
                  <a:pt x="37084" y="12370"/>
                </a:lnTo>
                <a:lnTo>
                  <a:pt x="37084" y="12186"/>
                </a:lnTo>
                <a:lnTo>
                  <a:pt x="36603" y="12186"/>
                </a:lnTo>
                <a:lnTo>
                  <a:pt x="36603" y="12152"/>
                </a:lnTo>
                <a:lnTo>
                  <a:pt x="36587" y="12152"/>
                </a:lnTo>
                <a:lnTo>
                  <a:pt x="36587" y="12088"/>
                </a:lnTo>
                <a:lnTo>
                  <a:pt x="36603" y="12088"/>
                </a:lnTo>
                <a:lnTo>
                  <a:pt x="36603" y="12033"/>
                </a:lnTo>
                <a:lnTo>
                  <a:pt x="36514" y="12033"/>
                </a:lnTo>
                <a:lnTo>
                  <a:pt x="36514" y="12088"/>
                </a:lnTo>
                <a:lnTo>
                  <a:pt x="36531" y="12088"/>
                </a:lnTo>
                <a:lnTo>
                  <a:pt x="36531" y="12152"/>
                </a:lnTo>
                <a:lnTo>
                  <a:pt x="36514" y="12152"/>
                </a:lnTo>
                <a:lnTo>
                  <a:pt x="36514" y="12186"/>
                </a:lnTo>
                <a:lnTo>
                  <a:pt x="36430" y="12186"/>
                </a:lnTo>
                <a:lnTo>
                  <a:pt x="36430" y="12152"/>
                </a:lnTo>
                <a:lnTo>
                  <a:pt x="36413" y="12152"/>
                </a:lnTo>
                <a:lnTo>
                  <a:pt x="36413" y="12088"/>
                </a:lnTo>
                <a:lnTo>
                  <a:pt x="36430" y="12088"/>
                </a:lnTo>
                <a:lnTo>
                  <a:pt x="36430" y="12033"/>
                </a:lnTo>
                <a:lnTo>
                  <a:pt x="36341" y="12033"/>
                </a:lnTo>
                <a:lnTo>
                  <a:pt x="36341" y="12088"/>
                </a:lnTo>
                <a:lnTo>
                  <a:pt x="36356" y="12088"/>
                </a:lnTo>
                <a:lnTo>
                  <a:pt x="36356" y="12152"/>
                </a:lnTo>
                <a:lnTo>
                  <a:pt x="36341" y="12152"/>
                </a:lnTo>
                <a:lnTo>
                  <a:pt x="36341" y="12186"/>
                </a:lnTo>
                <a:lnTo>
                  <a:pt x="36064" y="12186"/>
                </a:lnTo>
                <a:lnTo>
                  <a:pt x="36064" y="12370"/>
                </a:lnTo>
                <a:lnTo>
                  <a:pt x="36025" y="12370"/>
                </a:lnTo>
                <a:lnTo>
                  <a:pt x="36025" y="12575"/>
                </a:lnTo>
                <a:lnTo>
                  <a:pt x="36064" y="12575"/>
                </a:lnTo>
                <a:lnTo>
                  <a:pt x="36064" y="12693"/>
                </a:lnTo>
                <a:lnTo>
                  <a:pt x="36025" y="12693"/>
                </a:lnTo>
                <a:lnTo>
                  <a:pt x="36025" y="12900"/>
                </a:lnTo>
                <a:lnTo>
                  <a:pt x="36064" y="12900"/>
                </a:lnTo>
                <a:lnTo>
                  <a:pt x="36064" y="13000"/>
                </a:lnTo>
                <a:lnTo>
                  <a:pt x="34943" y="13000"/>
                </a:lnTo>
                <a:lnTo>
                  <a:pt x="34943" y="14013"/>
                </a:lnTo>
                <a:lnTo>
                  <a:pt x="34818" y="14013"/>
                </a:lnTo>
                <a:lnTo>
                  <a:pt x="34818" y="15221"/>
                </a:lnTo>
                <a:lnTo>
                  <a:pt x="34943" y="15221"/>
                </a:lnTo>
                <a:lnTo>
                  <a:pt x="34943" y="18340"/>
                </a:lnTo>
                <a:lnTo>
                  <a:pt x="34794" y="18340"/>
                </a:lnTo>
                <a:lnTo>
                  <a:pt x="34794" y="18039"/>
                </a:lnTo>
                <a:lnTo>
                  <a:pt x="34452" y="18039"/>
                </a:lnTo>
                <a:lnTo>
                  <a:pt x="34452" y="17997"/>
                </a:lnTo>
                <a:lnTo>
                  <a:pt x="34527" y="17997"/>
                </a:lnTo>
                <a:lnTo>
                  <a:pt x="34527" y="17817"/>
                </a:lnTo>
                <a:lnTo>
                  <a:pt x="34452" y="17817"/>
                </a:lnTo>
                <a:lnTo>
                  <a:pt x="34452" y="17745"/>
                </a:lnTo>
                <a:lnTo>
                  <a:pt x="34527" y="17745"/>
                </a:lnTo>
                <a:lnTo>
                  <a:pt x="34527" y="17609"/>
                </a:lnTo>
                <a:lnTo>
                  <a:pt x="34318" y="17609"/>
                </a:lnTo>
                <a:lnTo>
                  <a:pt x="34318" y="4881"/>
                </a:lnTo>
                <a:lnTo>
                  <a:pt x="34424" y="4881"/>
                </a:lnTo>
                <a:lnTo>
                  <a:pt x="34424" y="4501"/>
                </a:lnTo>
                <a:lnTo>
                  <a:pt x="34169" y="4501"/>
                </a:lnTo>
                <a:lnTo>
                  <a:pt x="34169" y="4139"/>
                </a:lnTo>
                <a:lnTo>
                  <a:pt x="34143" y="4139"/>
                </a:lnTo>
                <a:lnTo>
                  <a:pt x="34143" y="4105"/>
                </a:lnTo>
                <a:lnTo>
                  <a:pt x="33933" y="4105"/>
                </a:lnTo>
                <a:lnTo>
                  <a:pt x="33933" y="4020"/>
                </a:lnTo>
                <a:lnTo>
                  <a:pt x="33857" y="4020"/>
                </a:lnTo>
                <a:lnTo>
                  <a:pt x="33857" y="3991"/>
                </a:lnTo>
                <a:lnTo>
                  <a:pt x="33774" y="3991"/>
                </a:lnTo>
                <a:lnTo>
                  <a:pt x="33774" y="3941"/>
                </a:lnTo>
                <a:lnTo>
                  <a:pt x="33457" y="3941"/>
                </a:lnTo>
                <a:lnTo>
                  <a:pt x="33457" y="4105"/>
                </a:lnTo>
                <a:lnTo>
                  <a:pt x="33365" y="4105"/>
                </a:lnTo>
                <a:lnTo>
                  <a:pt x="33365" y="4139"/>
                </a:lnTo>
                <a:lnTo>
                  <a:pt x="32968" y="4139"/>
                </a:lnTo>
                <a:lnTo>
                  <a:pt x="32968" y="4201"/>
                </a:lnTo>
                <a:lnTo>
                  <a:pt x="32732" y="4184"/>
                </a:lnTo>
                <a:lnTo>
                  <a:pt x="32732" y="4242"/>
                </a:lnTo>
                <a:lnTo>
                  <a:pt x="32627" y="4234"/>
                </a:lnTo>
                <a:lnTo>
                  <a:pt x="32579" y="974"/>
                </a:lnTo>
                <a:lnTo>
                  <a:pt x="32534" y="4228"/>
                </a:lnTo>
                <a:lnTo>
                  <a:pt x="32478" y="4224"/>
                </a:lnTo>
                <a:lnTo>
                  <a:pt x="32478" y="4051"/>
                </a:lnTo>
                <a:lnTo>
                  <a:pt x="32425" y="4051"/>
                </a:lnTo>
                <a:lnTo>
                  <a:pt x="32425" y="4220"/>
                </a:lnTo>
                <a:lnTo>
                  <a:pt x="32346" y="4214"/>
                </a:lnTo>
                <a:lnTo>
                  <a:pt x="32346" y="4307"/>
                </a:lnTo>
                <a:lnTo>
                  <a:pt x="32234" y="4307"/>
                </a:lnTo>
                <a:lnTo>
                  <a:pt x="32234" y="4263"/>
                </a:lnTo>
                <a:lnTo>
                  <a:pt x="32216" y="4263"/>
                </a:lnTo>
                <a:lnTo>
                  <a:pt x="32216" y="4101"/>
                </a:lnTo>
                <a:lnTo>
                  <a:pt x="32164" y="4101"/>
                </a:lnTo>
                <a:lnTo>
                  <a:pt x="32164" y="4263"/>
                </a:lnTo>
                <a:lnTo>
                  <a:pt x="31962" y="4263"/>
                </a:lnTo>
                <a:lnTo>
                  <a:pt x="31962" y="4337"/>
                </a:lnTo>
                <a:lnTo>
                  <a:pt x="31922" y="4337"/>
                </a:lnTo>
                <a:lnTo>
                  <a:pt x="31922" y="4170"/>
                </a:lnTo>
                <a:lnTo>
                  <a:pt x="31877" y="4170"/>
                </a:lnTo>
                <a:lnTo>
                  <a:pt x="31877" y="4337"/>
                </a:lnTo>
                <a:lnTo>
                  <a:pt x="31817" y="4337"/>
                </a:lnTo>
                <a:lnTo>
                  <a:pt x="31817" y="4382"/>
                </a:lnTo>
                <a:lnTo>
                  <a:pt x="31190" y="4382"/>
                </a:lnTo>
                <a:lnTo>
                  <a:pt x="31190" y="4446"/>
                </a:lnTo>
                <a:lnTo>
                  <a:pt x="30948" y="4446"/>
                </a:lnTo>
                <a:lnTo>
                  <a:pt x="30948" y="4532"/>
                </a:lnTo>
                <a:lnTo>
                  <a:pt x="30916" y="4532"/>
                </a:lnTo>
                <a:lnTo>
                  <a:pt x="30916" y="4501"/>
                </a:lnTo>
                <a:lnTo>
                  <a:pt x="30766" y="4501"/>
                </a:lnTo>
                <a:lnTo>
                  <a:pt x="30766" y="4851"/>
                </a:lnTo>
                <a:lnTo>
                  <a:pt x="30818" y="4851"/>
                </a:lnTo>
                <a:lnTo>
                  <a:pt x="30818" y="17609"/>
                </a:lnTo>
                <a:lnTo>
                  <a:pt x="30610" y="17609"/>
                </a:lnTo>
                <a:lnTo>
                  <a:pt x="30610" y="17745"/>
                </a:lnTo>
                <a:lnTo>
                  <a:pt x="30682" y="17745"/>
                </a:lnTo>
                <a:lnTo>
                  <a:pt x="30682" y="17792"/>
                </a:lnTo>
                <a:lnTo>
                  <a:pt x="30535" y="17792"/>
                </a:lnTo>
                <a:lnTo>
                  <a:pt x="30535" y="17386"/>
                </a:lnTo>
                <a:lnTo>
                  <a:pt x="29448" y="17386"/>
                </a:lnTo>
                <a:lnTo>
                  <a:pt x="29448" y="18538"/>
                </a:lnTo>
                <a:lnTo>
                  <a:pt x="29258" y="18538"/>
                </a:lnTo>
                <a:lnTo>
                  <a:pt x="29258" y="15987"/>
                </a:lnTo>
                <a:lnTo>
                  <a:pt x="29064" y="15987"/>
                </a:lnTo>
                <a:lnTo>
                  <a:pt x="29064" y="3434"/>
                </a:lnTo>
                <a:lnTo>
                  <a:pt x="28559" y="2816"/>
                </a:lnTo>
                <a:lnTo>
                  <a:pt x="28559" y="2505"/>
                </a:lnTo>
                <a:lnTo>
                  <a:pt x="28476" y="2505"/>
                </a:lnTo>
                <a:lnTo>
                  <a:pt x="28446" y="2468"/>
                </a:lnTo>
                <a:lnTo>
                  <a:pt x="28446" y="2413"/>
                </a:lnTo>
                <a:lnTo>
                  <a:pt x="28401" y="2413"/>
                </a:lnTo>
                <a:lnTo>
                  <a:pt x="27889" y="1790"/>
                </a:lnTo>
                <a:lnTo>
                  <a:pt x="27768" y="1790"/>
                </a:lnTo>
                <a:lnTo>
                  <a:pt x="27768" y="1719"/>
                </a:lnTo>
                <a:lnTo>
                  <a:pt x="27709" y="1719"/>
                </a:lnTo>
                <a:cubicBezTo>
                  <a:pt x="27693" y="1545"/>
                  <a:pt x="27530" y="1408"/>
                  <a:pt x="27331" y="1408"/>
                </a:cubicBezTo>
                <a:cubicBezTo>
                  <a:pt x="27316" y="1408"/>
                  <a:pt x="27301" y="1410"/>
                  <a:pt x="27286" y="1411"/>
                </a:cubicBezTo>
                <a:lnTo>
                  <a:pt x="27286" y="1015"/>
                </a:lnTo>
                <a:lnTo>
                  <a:pt x="27406" y="971"/>
                </a:lnTo>
                <a:lnTo>
                  <a:pt x="27406" y="945"/>
                </a:lnTo>
                <a:lnTo>
                  <a:pt x="27286" y="945"/>
                </a:lnTo>
                <a:lnTo>
                  <a:pt x="27286" y="827"/>
                </a:lnTo>
                <a:lnTo>
                  <a:pt x="27375" y="827"/>
                </a:lnTo>
                <a:lnTo>
                  <a:pt x="27375" y="798"/>
                </a:lnTo>
                <a:lnTo>
                  <a:pt x="27191" y="744"/>
                </a:lnTo>
                <a:cubicBezTo>
                  <a:pt x="27217" y="730"/>
                  <a:pt x="27234" y="707"/>
                  <a:pt x="27234" y="682"/>
                </a:cubicBezTo>
                <a:cubicBezTo>
                  <a:pt x="27234" y="641"/>
                  <a:pt x="27188" y="607"/>
                  <a:pt x="27133" y="607"/>
                </a:cubicBezTo>
                <a:cubicBezTo>
                  <a:pt x="27119" y="607"/>
                  <a:pt x="27105" y="610"/>
                  <a:pt x="27092" y="614"/>
                </a:cubicBezTo>
                <a:lnTo>
                  <a:pt x="27092" y="407"/>
                </a:lnTo>
                <a:lnTo>
                  <a:pt x="27212" y="364"/>
                </a:lnTo>
                <a:lnTo>
                  <a:pt x="27212" y="337"/>
                </a:lnTo>
                <a:lnTo>
                  <a:pt x="27092" y="337"/>
                </a:lnTo>
                <a:lnTo>
                  <a:pt x="27092" y="219"/>
                </a:lnTo>
                <a:lnTo>
                  <a:pt x="27181" y="219"/>
                </a:lnTo>
                <a:lnTo>
                  <a:pt x="27181" y="190"/>
                </a:lnTo>
                <a:lnTo>
                  <a:pt x="26996" y="136"/>
                </a:lnTo>
                <a:cubicBezTo>
                  <a:pt x="27022" y="122"/>
                  <a:pt x="27039" y="101"/>
                  <a:pt x="27039" y="75"/>
                </a:cubicBezTo>
                <a:cubicBezTo>
                  <a:pt x="27039" y="34"/>
                  <a:pt x="26995" y="0"/>
                  <a:pt x="26940" y="0"/>
                </a:cubicBezTo>
                <a:cubicBezTo>
                  <a:pt x="26884" y="0"/>
                  <a:pt x="26841" y="33"/>
                  <a:pt x="26841" y="75"/>
                </a:cubicBezTo>
                <a:cubicBezTo>
                  <a:pt x="26841" y="101"/>
                  <a:pt x="26858" y="122"/>
                  <a:pt x="26882" y="136"/>
                </a:cubicBezTo>
                <a:lnTo>
                  <a:pt x="26698" y="190"/>
                </a:lnTo>
                <a:lnTo>
                  <a:pt x="26698" y="219"/>
                </a:lnTo>
                <a:lnTo>
                  <a:pt x="26787" y="219"/>
                </a:lnTo>
                <a:lnTo>
                  <a:pt x="26787" y="243"/>
                </a:lnTo>
                <a:lnTo>
                  <a:pt x="26583" y="243"/>
                </a:lnTo>
                <a:lnTo>
                  <a:pt x="26583" y="211"/>
                </a:lnTo>
                <a:lnTo>
                  <a:pt x="26521" y="211"/>
                </a:lnTo>
                <a:lnTo>
                  <a:pt x="26521" y="178"/>
                </a:lnTo>
                <a:lnTo>
                  <a:pt x="26110" y="178"/>
                </a:lnTo>
                <a:lnTo>
                  <a:pt x="26110" y="211"/>
                </a:lnTo>
                <a:lnTo>
                  <a:pt x="25990" y="211"/>
                </a:lnTo>
                <a:lnTo>
                  <a:pt x="25990" y="178"/>
                </a:lnTo>
                <a:lnTo>
                  <a:pt x="25578" y="178"/>
                </a:lnTo>
                <a:lnTo>
                  <a:pt x="25578" y="211"/>
                </a:lnTo>
                <a:lnTo>
                  <a:pt x="25515" y="211"/>
                </a:lnTo>
                <a:lnTo>
                  <a:pt x="25515" y="243"/>
                </a:lnTo>
                <a:lnTo>
                  <a:pt x="25311" y="243"/>
                </a:lnTo>
                <a:lnTo>
                  <a:pt x="25311" y="219"/>
                </a:lnTo>
                <a:lnTo>
                  <a:pt x="25400" y="219"/>
                </a:lnTo>
                <a:lnTo>
                  <a:pt x="25400" y="190"/>
                </a:lnTo>
                <a:lnTo>
                  <a:pt x="25217" y="136"/>
                </a:lnTo>
                <a:cubicBezTo>
                  <a:pt x="25242" y="122"/>
                  <a:pt x="25259" y="101"/>
                  <a:pt x="25259" y="75"/>
                </a:cubicBezTo>
                <a:cubicBezTo>
                  <a:pt x="25259" y="34"/>
                  <a:pt x="25214" y="0"/>
                  <a:pt x="25160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8"/>
          <p:cNvSpPr/>
          <p:nvPr/>
        </p:nvSpPr>
        <p:spPr>
          <a:xfrm>
            <a:off x="1942512" y="3862346"/>
            <a:ext cx="5531782" cy="416028"/>
          </a:xfrm>
          <a:custGeom>
            <a:avLst/>
            <a:gdLst/>
            <a:ahLst/>
            <a:cxnLst/>
            <a:rect l="l" t="t" r="r" b="b"/>
            <a:pathLst>
              <a:path w="79147" h="7285" extrusionOk="0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8"/>
          <p:cNvSpPr/>
          <p:nvPr/>
        </p:nvSpPr>
        <p:spPr>
          <a:xfrm>
            <a:off x="2509863" y="4063419"/>
            <a:ext cx="4128301" cy="13877"/>
          </a:xfrm>
          <a:custGeom>
            <a:avLst/>
            <a:gdLst/>
            <a:ahLst/>
            <a:cxnLst/>
            <a:rect l="l" t="t" r="r" b="b"/>
            <a:pathLst>
              <a:path w="72290" h="243" extrusionOk="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8"/>
          <p:cNvSpPr/>
          <p:nvPr/>
        </p:nvSpPr>
        <p:spPr>
          <a:xfrm>
            <a:off x="1942512" y="3769375"/>
            <a:ext cx="5531782" cy="93028"/>
          </a:xfrm>
          <a:custGeom>
            <a:avLst/>
            <a:gdLst/>
            <a:ahLst/>
            <a:cxnLst/>
            <a:rect l="l" t="t" r="r" b="b"/>
            <a:pathLst>
              <a:path w="79147" h="1629" extrusionOk="0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rgbClr val="D2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9" name="Google Shape;689;p28"/>
          <p:cNvGrpSpPr/>
          <p:nvPr/>
        </p:nvGrpSpPr>
        <p:grpSpPr>
          <a:xfrm flipH="1">
            <a:off x="1879065" y="2323719"/>
            <a:ext cx="4353695" cy="1821496"/>
            <a:chOff x="3142804" y="2498247"/>
            <a:chExt cx="5895321" cy="2466481"/>
          </a:xfrm>
        </p:grpSpPr>
        <p:sp>
          <p:nvSpPr>
            <p:cNvPr id="690" name="Google Shape;690;p28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28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692" name="Google Shape;692;p28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avLst/>
                <a:gdLst/>
                <a:ahLst/>
                <a:cxnLst/>
                <a:rect l="l" t="t" r="r" b="b"/>
                <a:pathLst>
                  <a:path w="63145" h="17840" extrusionOk="0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8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avLst/>
                <a:gdLst/>
                <a:ahLst/>
                <a:cxnLst/>
                <a:rect l="l" t="t" r="r" b="b"/>
                <a:pathLst>
                  <a:path w="48843" h="9271" extrusionOk="0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8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avLst/>
                <a:gdLst/>
                <a:ahLst/>
                <a:cxnLst/>
                <a:rect l="l" t="t" r="r" b="b"/>
                <a:pathLst>
                  <a:path w="32115" h="5791" extrusionOk="0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8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307" extrusionOk="0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8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5008" extrusionOk="0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8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4305" extrusionOk="0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8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3957" extrusionOk="0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8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2" h="8832" extrusionOk="0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8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8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7" extrusionOk="0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8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3" extrusionOk="0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8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avLst/>
                <a:gdLst/>
                <a:ahLst/>
                <a:cxnLst/>
                <a:rect l="l" t="t" r="r" b="b"/>
                <a:pathLst>
                  <a:path w="58943" h="4970" extrusionOk="0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8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28517" extrusionOk="0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D2D6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8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7579" extrusionOk="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8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4" extrusionOk="0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8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6269" extrusionOk="0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2" extrusionOk="0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145" extrusionOk="0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58" extrusionOk="0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avLst/>
                <a:gdLst/>
                <a:ahLst/>
                <a:cxnLst/>
                <a:rect l="l" t="t" r="r" b="b"/>
                <a:pathLst>
                  <a:path w="14" h="32" extrusionOk="0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8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8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2" extrusionOk="0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4906" extrusionOk="0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74" extrusionOk="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8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011" extrusionOk="0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3414" extrusionOk="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avLst/>
                <a:gdLst/>
                <a:ahLst/>
                <a:cxnLst/>
                <a:rect l="l" t="t" r="r" b="b"/>
                <a:pathLst>
                  <a:path w="31509" h="12699" extrusionOk="0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8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55400" h="7875" extrusionOk="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8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avLst/>
                <a:gdLst/>
                <a:ahLst/>
                <a:cxnLst/>
                <a:rect l="l" t="t" r="r" b="b"/>
                <a:pathLst>
                  <a:path w="18791" h="25903" extrusionOk="0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3" name="Google Shape;723;p28"/>
          <p:cNvSpPr/>
          <p:nvPr/>
        </p:nvSpPr>
        <p:spPr>
          <a:xfrm flipH="1">
            <a:off x="6947936" y="2829919"/>
            <a:ext cx="733631" cy="934065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 txBox="1"/>
          <p:nvPr/>
        </p:nvSpPr>
        <p:spPr>
          <a:xfrm>
            <a:off x="8330225" y="4592325"/>
            <a:ext cx="68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/14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9" name="Google Shape;729;p29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730" name="Google Shape;730;p29"/>
          <p:cNvSpPr txBox="1"/>
          <p:nvPr/>
        </p:nvSpPr>
        <p:spPr>
          <a:xfrm>
            <a:off x="1624449" y="564609"/>
            <a:ext cx="2169600" cy="71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100" b="1" dirty="0">
                <a:solidFill>
                  <a:srgbClr val="44546A"/>
                </a:solidFill>
              </a:rPr>
              <a:t>CHARGI</a:t>
            </a:r>
            <a:r>
              <a:rPr lang="en" sz="1100" dirty="0">
                <a:solidFill>
                  <a:srgbClr val="44546A"/>
                </a:solidFill>
              </a:rPr>
              <a:t> </a:t>
            </a:r>
            <a:r>
              <a:rPr lang="en-US" sz="1100" dirty="0">
                <a:solidFill>
                  <a:srgbClr val="44546A"/>
                </a:solidFill>
              </a:rPr>
              <a:t>grants user access through a unique ID (CIN) and a securely initialized password.</a:t>
            </a:r>
            <a:endParaRPr sz="1100" dirty="0">
              <a:solidFill>
                <a:srgbClr val="44546A"/>
              </a:solidFill>
            </a:endParaRPr>
          </a:p>
        </p:txBody>
      </p:sp>
      <p:sp>
        <p:nvSpPr>
          <p:cNvPr id="731" name="Google Shape;731;p29"/>
          <p:cNvSpPr txBox="1"/>
          <p:nvPr/>
        </p:nvSpPr>
        <p:spPr>
          <a:xfrm>
            <a:off x="1557346" y="186978"/>
            <a:ext cx="1994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b="1" dirty="0" smtClean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21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29"/>
          <p:cNvSpPr txBox="1"/>
          <p:nvPr/>
        </p:nvSpPr>
        <p:spPr>
          <a:xfrm>
            <a:off x="1067834" y="1842402"/>
            <a:ext cx="19944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100" b="1" dirty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Reliability</a:t>
            </a:r>
            <a:endParaRPr lang="en-US" sz="21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29"/>
          <p:cNvSpPr txBox="1"/>
          <p:nvPr/>
        </p:nvSpPr>
        <p:spPr>
          <a:xfrm>
            <a:off x="4987900" y="1041925"/>
            <a:ext cx="398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b="1" dirty="0" smtClean="0">
                <a:solidFill>
                  <a:srgbClr val="44546A"/>
                </a:solidFill>
              </a:rPr>
              <a:t>CHARGI’s </a:t>
            </a:r>
            <a:r>
              <a:rPr lang="en-US" sz="1100" dirty="0">
                <a:solidFill>
                  <a:srgbClr val="44546A"/>
                </a:solidFill>
              </a:rPr>
              <a:t>system should load any page or feature within 3 seconds to ensure a smooth user experience.</a:t>
            </a:r>
            <a:endParaRPr lang="en-US" sz="1100" dirty="0">
              <a:solidFill>
                <a:srgbClr val="44546A"/>
              </a:solidFill>
            </a:endParaRPr>
          </a:p>
        </p:txBody>
      </p:sp>
      <p:sp>
        <p:nvSpPr>
          <p:cNvPr id="734" name="Google Shape;734;p29"/>
          <p:cNvSpPr txBox="1"/>
          <p:nvPr/>
        </p:nvSpPr>
        <p:spPr>
          <a:xfrm>
            <a:off x="4987901" y="630450"/>
            <a:ext cx="39843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100" b="1" dirty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Performance:</a:t>
            </a:r>
            <a:endParaRPr lang="en-US" sz="21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29"/>
          <p:cNvSpPr txBox="1"/>
          <p:nvPr/>
        </p:nvSpPr>
        <p:spPr>
          <a:xfrm>
            <a:off x="929775" y="2297450"/>
            <a:ext cx="2208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" b="1" dirty="0">
                <a:solidFill>
                  <a:srgbClr val="44546A"/>
                </a:solidFill>
              </a:rPr>
              <a:t>CHARGI</a:t>
            </a:r>
            <a:r>
              <a:rPr lang="en" sz="1100" dirty="0">
                <a:solidFill>
                  <a:srgbClr val="44546A"/>
                </a:solidFill>
              </a:rPr>
              <a:t> </a:t>
            </a:r>
            <a:r>
              <a:rPr lang="en-US" sz="1100" dirty="0">
                <a:solidFill>
                  <a:srgbClr val="44546A"/>
                </a:solidFill>
              </a:rPr>
              <a:t>offers users a smart, simple, and satisfying experience.</a:t>
            </a: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36" name="Google Shape;736;p29"/>
          <p:cNvCxnSpPr>
            <a:stCxn id="731" idx="3"/>
            <a:endCxn id="737" idx="0"/>
          </p:cNvCxnSpPr>
          <p:nvPr/>
        </p:nvCxnSpPr>
        <p:spPr>
          <a:xfrm>
            <a:off x="3551746" y="395478"/>
            <a:ext cx="848700" cy="20385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38" name="Google Shape;738;p29"/>
          <p:cNvCxnSpPr>
            <a:stCxn id="734" idx="1"/>
            <a:endCxn id="737" idx="0"/>
          </p:cNvCxnSpPr>
          <p:nvPr/>
        </p:nvCxnSpPr>
        <p:spPr>
          <a:xfrm flipH="1">
            <a:off x="4400201" y="838950"/>
            <a:ext cx="587700" cy="15951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37" name="Google Shape;737;p29"/>
          <p:cNvSpPr/>
          <p:nvPr/>
        </p:nvSpPr>
        <p:spPr>
          <a:xfrm>
            <a:off x="4349950" y="2434050"/>
            <a:ext cx="100800" cy="100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9" name="Google Shape;739;p29"/>
          <p:cNvCxnSpPr>
            <a:stCxn id="732" idx="3"/>
            <a:endCxn id="737" idx="0"/>
          </p:cNvCxnSpPr>
          <p:nvPr/>
        </p:nvCxnSpPr>
        <p:spPr>
          <a:xfrm>
            <a:off x="3062234" y="2050902"/>
            <a:ext cx="1338000" cy="3831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40" name="Google Shape;740;p29"/>
          <p:cNvGrpSpPr/>
          <p:nvPr/>
        </p:nvGrpSpPr>
        <p:grpSpPr>
          <a:xfrm>
            <a:off x="5092770" y="-10"/>
            <a:ext cx="774389" cy="685794"/>
            <a:chOff x="8020159" y="1516551"/>
            <a:chExt cx="300897" cy="356627"/>
          </a:xfrm>
        </p:grpSpPr>
        <p:sp>
          <p:nvSpPr>
            <p:cNvPr id="741" name="Google Shape;741;p29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29"/>
          <p:cNvGrpSpPr/>
          <p:nvPr/>
        </p:nvGrpSpPr>
        <p:grpSpPr>
          <a:xfrm>
            <a:off x="770875" y="644164"/>
            <a:ext cx="751881" cy="667454"/>
            <a:chOff x="7562766" y="1514864"/>
            <a:chExt cx="327059" cy="360192"/>
          </a:xfrm>
        </p:grpSpPr>
        <p:sp>
          <p:nvSpPr>
            <p:cNvPr id="747" name="Google Shape;747;p29"/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29"/>
          <p:cNvGrpSpPr/>
          <p:nvPr/>
        </p:nvGrpSpPr>
        <p:grpSpPr>
          <a:xfrm>
            <a:off x="177189" y="121178"/>
            <a:ext cx="728770" cy="443412"/>
            <a:chOff x="1278299" y="2439293"/>
            <a:chExt cx="410829" cy="332343"/>
          </a:xfrm>
        </p:grpSpPr>
        <p:sp>
          <p:nvSpPr>
            <p:cNvPr id="752" name="Google Shape;752;p29"/>
            <p:cNvSpPr/>
            <p:nvPr/>
          </p:nvSpPr>
          <p:spPr>
            <a:xfrm>
              <a:off x="1360159" y="2510141"/>
              <a:ext cx="245963" cy="12540"/>
            </a:xfrm>
            <a:custGeom>
              <a:avLst/>
              <a:gdLst/>
              <a:ahLst/>
              <a:cxnLst/>
              <a:rect l="l" t="t" r="r" b="b"/>
              <a:pathLst>
                <a:path w="7728" h="394" extrusionOk="0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8"/>
                    <a:pt x="96" y="394"/>
                    <a:pt x="191" y="394"/>
                  </a:cubicBezTo>
                  <a:lnTo>
                    <a:pt x="7537" y="394"/>
                  </a:lnTo>
                  <a:cubicBezTo>
                    <a:pt x="7633" y="394"/>
                    <a:pt x="7728" y="298"/>
                    <a:pt x="7728" y="203"/>
                  </a:cubicBezTo>
                  <a:cubicBezTo>
                    <a:pt x="7728" y="96"/>
                    <a:pt x="7633" y="1"/>
                    <a:pt x="7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1360159" y="2575706"/>
              <a:ext cx="245963" cy="12158"/>
            </a:xfrm>
            <a:custGeom>
              <a:avLst/>
              <a:gdLst/>
              <a:ahLst/>
              <a:cxnLst/>
              <a:rect l="l" t="t" r="r" b="b"/>
              <a:pathLst>
                <a:path w="7728" h="382" extrusionOk="0">
                  <a:moveTo>
                    <a:pt x="191" y="0"/>
                  </a:moveTo>
                  <a:cubicBezTo>
                    <a:pt x="96" y="0"/>
                    <a:pt x="1" y="84"/>
                    <a:pt x="1" y="191"/>
                  </a:cubicBezTo>
                  <a:cubicBezTo>
                    <a:pt x="1" y="298"/>
                    <a:pt x="96" y="381"/>
                    <a:pt x="191" y="381"/>
                  </a:cubicBezTo>
                  <a:lnTo>
                    <a:pt x="7537" y="381"/>
                  </a:lnTo>
                  <a:cubicBezTo>
                    <a:pt x="7633" y="381"/>
                    <a:pt x="7728" y="298"/>
                    <a:pt x="7728" y="191"/>
                  </a:cubicBezTo>
                  <a:cubicBezTo>
                    <a:pt x="7728" y="84"/>
                    <a:pt x="7633" y="0"/>
                    <a:pt x="75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1437086" y="2618132"/>
              <a:ext cx="92873" cy="12540"/>
            </a:xfrm>
            <a:custGeom>
              <a:avLst/>
              <a:gdLst/>
              <a:ahLst/>
              <a:cxnLst/>
              <a:rect l="l" t="t" r="r" b="b"/>
              <a:pathLst>
                <a:path w="2918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715" y="394"/>
                  </a:lnTo>
                  <a:cubicBezTo>
                    <a:pt x="2822" y="394"/>
                    <a:pt x="2918" y="299"/>
                    <a:pt x="2918" y="203"/>
                  </a:cubicBezTo>
                  <a:cubicBezTo>
                    <a:pt x="2918" y="96"/>
                    <a:pt x="2822" y="1"/>
                    <a:pt x="27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1419295" y="2543115"/>
              <a:ext cx="186827" cy="12158"/>
            </a:xfrm>
            <a:custGeom>
              <a:avLst/>
              <a:gdLst/>
              <a:ahLst/>
              <a:cxnLst/>
              <a:rect l="l" t="t" r="r" b="b"/>
              <a:pathLst>
                <a:path w="5870" h="382" extrusionOk="0">
                  <a:moveTo>
                    <a:pt x="191" y="1"/>
                  </a:moveTo>
                  <a:cubicBezTo>
                    <a:pt x="95" y="1"/>
                    <a:pt x="0" y="84"/>
                    <a:pt x="0" y="191"/>
                  </a:cubicBezTo>
                  <a:cubicBezTo>
                    <a:pt x="0" y="298"/>
                    <a:pt x="95" y="382"/>
                    <a:pt x="191" y="382"/>
                  </a:cubicBezTo>
                  <a:lnTo>
                    <a:pt x="5679" y="382"/>
                  </a:lnTo>
                  <a:cubicBezTo>
                    <a:pt x="5775" y="382"/>
                    <a:pt x="5870" y="298"/>
                    <a:pt x="5870" y="191"/>
                  </a:cubicBezTo>
                  <a:cubicBezTo>
                    <a:pt x="5870" y="84"/>
                    <a:pt x="5775" y="1"/>
                    <a:pt x="5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1360541" y="2543115"/>
              <a:ext cx="43604" cy="12158"/>
            </a:xfrm>
            <a:custGeom>
              <a:avLst/>
              <a:gdLst/>
              <a:ahLst/>
              <a:cxnLst/>
              <a:rect l="l" t="t" r="r" b="b"/>
              <a:pathLst>
                <a:path w="1370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179" y="382"/>
                  </a:lnTo>
                  <a:cubicBezTo>
                    <a:pt x="1286" y="382"/>
                    <a:pt x="1370" y="298"/>
                    <a:pt x="1370" y="191"/>
                  </a:cubicBezTo>
                  <a:cubicBezTo>
                    <a:pt x="1358" y="72"/>
                    <a:pt x="1286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1306721" y="2469211"/>
              <a:ext cx="353222" cy="228171"/>
            </a:xfrm>
            <a:custGeom>
              <a:avLst/>
              <a:gdLst/>
              <a:ahLst/>
              <a:cxnLst/>
              <a:rect l="l" t="t" r="r" b="b"/>
              <a:pathLst>
                <a:path w="11098" h="7169" extrusionOk="0">
                  <a:moveTo>
                    <a:pt x="1144" y="1"/>
                  </a:moveTo>
                  <a:cubicBezTo>
                    <a:pt x="1025" y="1"/>
                    <a:pt x="918" y="96"/>
                    <a:pt x="906" y="215"/>
                  </a:cubicBezTo>
                  <a:cubicBezTo>
                    <a:pt x="894" y="596"/>
                    <a:pt x="596" y="894"/>
                    <a:pt x="215" y="906"/>
                  </a:cubicBezTo>
                  <a:cubicBezTo>
                    <a:pt x="96" y="906"/>
                    <a:pt x="1" y="1013"/>
                    <a:pt x="1" y="1144"/>
                  </a:cubicBezTo>
                  <a:lnTo>
                    <a:pt x="1" y="6025"/>
                  </a:lnTo>
                  <a:cubicBezTo>
                    <a:pt x="1" y="6144"/>
                    <a:pt x="96" y="6252"/>
                    <a:pt x="215" y="6264"/>
                  </a:cubicBezTo>
                  <a:cubicBezTo>
                    <a:pt x="596" y="6275"/>
                    <a:pt x="894" y="6573"/>
                    <a:pt x="906" y="6942"/>
                  </a:cubicBezTo>
                  <a:cubicBezTo>
                    <a:pt x="906" y="7061"/>
                    <a:pt x="1013" y="7168"/>
                    <a:pt x="1144" y="7168"/>
                  </a:cubicBezTo>
                  <a:lnTo>
                    <a:pt x="6728" y="7168"/>
                  </a:lnTo>
                  <a:cubicBezTo>
                    <a:pt x="6835" y="7168"/>
                    <a:pt x="6918" y="7085"/>
                    <a:pt x="6918" y="6978"/>
                  </a:cubicBezTo>
                  <a:cubicBezTo>
                    <a:pt x="6918" y="6871"/>
                    <a:pt x="6835" y="6787"/>
                    <a:pt x="6728" y="6787"/>
                  </a:cubicBezTo>
                  <a:lnTo>
                    <a:pt x="1275" y="6787"/>
                  </a:lnTo>
                  <a:cubicBezTo>
                    <a:pt x="1203" y="6323"/>
                    <a:pt x="846" y="5978"/>
                    <a:pt x="382" y="5894"/>
                  </a:cubicBezTo>
                  <a:lnTo>
                    <a:pt x="382" y="1263"/>
                  </a:lnTo>
                  <a:cubicBezTo>
                    <a:pt x="846" y="1191"/>
                    <a:pt x="1192" y="834"/>
                    <a:pt x="1275" y="370"/>
                  </a:cubicBezTo>
                  <a:lnTo>
                    <a:pt x="9776" y="370"/>
                  </a:lnTo>
                  <a:cubicBezTo>
                    <a:pt x="9847" y="846"/>
                    <a:pt x="10240" y="1203"/>
                    <a:pt x="10717" y="1263"/>
                  </a:cubicBezTo>
                  <a:lnTo>
                    <a:pt x="10717" y="4466"/>
                  </a:lnTo>
                  <a:cubicBezTo>
                    <a:pt x="10717" y="4561"/>
                    <a:pt x="10800" y="4656"/>
                    <a:pt x="10907" y="4656"/>
                  </a:cubicBezTo>
                  <a:cubicBezTo>
                    <a:pt x="11014" y="4656"/>
                    <a:pt x="11098" y="4561"/>
                    <a:pt x="11098" y="4466"/>
                  </a:cubicBezTo>
                  <a:lnTo>
                    <a:pt x="11098" y="1108"/>
                  </a:lnTo>
                  <a:cubicBezTo>
                    <a:pt x="11086" y="1072"/>
                    <a:pt x="11062" y="1013"/>
                    <a:pt x="11014" y="965"/>
                  </a:cubicBezTo>
                  <a:cubicBezTo>
                    <a:pt x="10967" y="918"/>
                    <a:pt x="10907" y="906"/>
                    <a:pt x="10848" y="906"/>
                  </a:cubicBezTo>
                  <a:cubicBezTo>
                    <a:pt x="10467" y="906"/>
                    <a:pt x="10145" y="608"/>
                    <a:pt x="10133" y="215"/>
                  </a:cubicBezTo>
                  <a:cubicBezTo>
                    <a:pt x="10133" y="96"/>
                    <a:pt x="10026" y="1"/>
                    <a:pt x="9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1278299" y="2439293"/>
              <a:ext cx="410829" cy="332343"/>
            </a:xfrm>
            <a:custGeom>
              <a:avLst/>
              <a:gdLst/>
              <a:ahLst/>
              <a:cxnLst/>
              <a:rect l="l" t="t" r="r" b="b"/>
              <a:pathLst>
                <a:path w="12908" h="10442" extrusionOk="0">
                  <a:moveTo>
                    <a:pt x="12348" y="369"/>
                  </a:moveTo>
                  <a:cubicBezTo>
                    <a:pt x="12431" y="369"/>
                    <a:pt x="12503" y="429"/>
                    <a:pt x="12503" y="524"/>
                  </a:cubicBezTo>
                  <a:lnTo>
                    <a:pt x="12503" y="8513"/>
                  </a:lnTo>
                  <a:cubicBezTo>
                    <a:pt x="12503" y="8585"/>
                    <a:pt x="12443" y="8656"/>
                    <a:pt x="12348" y="8656"/>
                  </a:cubicBezTo>
                  <a:lnTo>
                    <a:pt x="11610" y="8656"/>
                  </a:lnTo>
                  <a:lnTo>
                    <a:pt x="11502" y="8454"/>
                  </a:lnTo>
                  <a:cubicBezTo>
                    <a:pt x="11502" y="8454"/>
                    <a:pt x="11514" y="8454"/>
                    <a:pt x="11514" y="8442"/>
                  </a:cubicBezTo>
                  <a:cubicBezTo>
                    <a:pt x="11776" y="8323"/>
                    <a:pt x="11931" y="8049"/>
                    <a:pt x="11907" y="7763"/>
                  </a:cubicBezTo>
                  <a:cubicBezTo>
                    <a:pt x="11907" y="7692"/>
                    <a:pt x="11919" y="7632"/>
                    <a:pt x="11967" y="7573"/>
                  </a:cubicBezTo>
                  <a:cubicBezTo>
                    <a:pt x="12133" y="7334"/>
                    <a:pt x="12133" y="7025"/>
                    <a:pt x="11967" y="6799"/>
                  </a:cubicBezTo>
                  <a:cubicBezTo>
                    <a:pt x="11919" y="6739"/>
                    <a:pt x="11907" y="6668"/>
                    <a:pt x="11907" y="6608"/>
                  </a:cubicBezTo>
                  <a:cubicBezTo>
                    <a:pt x="11931" y="6322"/>
                    <a:pt x="11776" y="6061"/>
                    <a:pt x="11514" y="5941"/>
                  </a:cubicBezTo>
                  <a:cubicBezTo>
                    <a:pt x="11455" y="5906"/>
                    <a:pt x="11395" y="5858"/>
                    <a:pt x="11371" y="5787"/>
                  </a:cubicBezTo>
                  <a:cubicBezTo>
                    <a:pt x="11263" y="5559"/>
                    <a:pt x="11027" y="5401"/>
                    <a:pt x="10779" y="5401"/>
                  </a:cubicBezTo>
                  <a:cubicBezTo>
                    <a:pt x="10754" y="5401"/>
                    <a:pt x="10729" y="5402"/>
                    <a:pt x="10705" y="5406"/>
                  </a:cubicBezTo>
                  <a:cubicBezTo>
                    <a:pt x="10621" y="5406"/>
                    <a:pt x="10562" y="5382"/>
                    <a:pt x="10502" y="5346"/>
                  </a:cubicBezTo>
                  <a:cubicBezTo>
                    <a:pt x="10383" y="5263"/>
                    <a:pt x="10246" y="5221"/>
                    <a:pt x="10111" y="5221"/>
                  </a:cubicBezTo>
                  <a:cubicBezTo>
                    <a:pt x="9975" y="5221"/>
                    <a:pt x="9841" y="5263"/>
                    <a:pt x="9728" y="5346"/>
                  </a:cubicBezTo>
                  <a:cubicBezTo>
                    <a:pt x="9669" y="5382"/>
                    <a:pt x="9597" y="5406"/>
                    <a:pt x="9538" y="5406"/>
                  </a:cubicBezTo>
                  <a:cubicBezTo>
                    <a:pt x="9512" y="5402"/>
                    <a:pt x="9486" y="5401"/>
                    <a:pt x="9461" y="5401"/>
                  </a:cubicBezTo>
                  <a:cubicBezTo>
                    <a:pt x="9206" y="5401"/>
                    <a:pt x="8979" y="5559"/>
                    <a:pt x="8871" y="5787"/>
                  </a:cubicBezTo>
                  <a:cubicBezTo>
                    <a:pt x="8835" y="5846"/>
                    <a:pt x="8800" y="5906"/>
                    <a:pt x="8716" y="5941"/>
                  </a:cubicBezTo>
                  <a:cubicBezTo>
                    <a:pt x="8466" y="6061"/>
                    <a:pt x="8300" y="6322"/>
                    <a:pt x="8335" y="6608"/>
                  </a:cubicBezTo>
                  <a:cubicBezTo>
                    <a:pt x="8335" y="6680"/>
                    <a:pt x="8323" y="6739"/>
                    <a:pt x="8276" y="6799"/>
                  </a:cubicBezTo>
                  <a:cubicBezTo>
                    <a:pt x="8109" y="7037"/>
                    <a:pt x="8109" y="7346"/>
                    <a:pt x="8276" y="7573"/>
                  </a:cubicBezTo>
                  <a:cubicBezTo>
                    <a:pt x="8323" y="7632"/>
                    <a:pt x="8335" y="7704"/>
                    <a:pt x="8335" y="7763"/>
                  </a:cubicBezTo>
                  <a:cubicBezTo>
                    <a:pt x="8300" y="8049"/>
                    <a:pt x="8466" y="8323"/>
                    <a:pt x="8716" y="8442"/>
                  </a:cubicBezTo>
                  <a:cubicBezTo>
                    <a:pt x="8716" y="8442"/>
                    <a:pt x="8740" y="8442"/>
                    <a:pt x="8740" y="8454"/>
                  </a:cubicBezTo>
                  <a:lnTo>
                    <a:pt x="8633" y="8656"/>
                  </a:lnTo>
                  <a:lnTo>
                    <a:pt x="525" y="8656"/>
                  </a:lnTo>
                  <a:cubicBezTo>
                    <a:pt x="441" y="8656"/>
                    <a:pt x="370" y="8597"/>
                    <a:pt x="370" y="8513"/>
                  </a:cubicBezTo>
                  <a:lnTo>
                    <a:pt x="370" y="524"/>
                  </a:lnTo>
                  <a:cubicBezTo>
                    <a:pt x="370" y="441"/>
                    <a:pt x="430" y="369"/>
                    <a:pt x="525" y="369"/>
                  </a:cubicBezTo>
                  <a:close/>
                  <a:moveTo>
                    <a:pt x="10139" y="5638"/>
                  </a:moveTo>
                  <a:cubicBezTo>
                    <a:pt x="10199" y="5638"/>
                    <a:pt x="10258" y="5656"/>
                    <a:pt x="10312" y="5691"/>
                  </a:cubicBezTo>
                  <a:cubicBezTo>
                    <a:pt x="10420" y="5770"/>
                    <a:pt x="10553" y="5817"/>
                    <a:pt x="10684" y="5817"/>
                  </a:cubicBezTo>
                  <a:cubicBezTo>
                    <a:pt x="10711" y="5817"/>
                    <a:pt x="10738" y="5815"/>
                    <a:pt x="10764" y="5810"/>
                  </a:cubicBezTo>
                  <a:cubicBezTo>
                    <a:pt x="10773" y="5810"/>
                    <a:pt x="10782" y="5809"/>
                    <a:pt x="10790" y="5809"/>
                  </a:cubicBezTo>
                  <a:cubicBezTo>
                    <a:pt x="10900" y="5809"/>
                    <a:pt x="11007" y="5878"/>
                    <a:pt x="11062" y="5977"/>
                  </a:cubicBezTo>
                  <a:cubicBezTo>
                    <a:pt x="11133" y="6132"/>
                    <a:pt x="11229" y="6251"/>
                    <a:pt x="11383" y="6311"/>
                  </a:cubicBezTo>
                  <a:cubicBezTo>
                    <a:pt x="11502" y="6370"/>
                    <a:pt x="11562" y="6477"/>
                    <a:pt x="11550" y="6608"/>
                  </a:cubicBezTo>
                  <a:cubicBezTo>
                    <a:pt x="11526" y="6775"/>
                    <a:pt x="11574" y="6930"/>
                    <a:pt x="11669" y="7049"/>
                  </a:cubicBezTo>
                  <a:cubicBezTo>
                    <a:pt x="11741" y="7156"/>
                    <a:pt x="11741" y="7287"/>
                    <a:pt x="11669" y="7394"/>
                  </a:cubicBezTo>
                  <a:cubicBezTo>
                    <a:pt x="11574" y="7525"/>
                    <a:pt x="11538" y="7692"/>
                    <a:pt x="11550" y="7835"/>
                  </a:cubicBezTo>
                  <a:cubicBezTo>
                    <a:pt x="11562" y="7966"/>
                    <a:pt x="11490" y="8085"/>
                    <a:pt x="11383" y="8132"/>
                  </a:cubicBezTo>
                  <a:cubicBezTo>
                    <a:pt x="11288" y="8180"/>
                    <a:pt x="11217" y="8239"/>
                    <a:pt x="11157" y="8299"/>
                  </a:cubicBezTo>
                  <a:lnTo>
                    <a:pt x="11145" y="8323"/>
                  </a:lnTo>
                  <a:lnTo>
                    <a:pt x="11050" y="8454"/>
                  </a:lnTo>
                  <a:cubicBezTo>
                    <a:pt x="10995" y="8563"/>
                    <a:pt x="10911" y="8622"/>
                    <a:pt x="10787" y="8622"/>
                  </a:cubicBezTo>
                  <a:cubicBezTo>
                    <a:pt x="10776" y="8622"/>
                    <a:pt x="10764" y="8621"/>
                    <a:pt x="10752" y="8620"/>
                  </a:cubicBezTo>
                  <a:cubicBezTo>
                    <a:pt x="10726" y="8616"/>
                    <a:pt x="10699" y="8614"/>
                    <a:pt x="10672" y="8614"/>
                  </a:cubicBezTo>
                  <a:cubicBezTo>
                    <a:pt x="10542" y="8614"/>
                    <a:pt x="10410" y="8660"/>
                    <a:pt x="10312" y="8739"/>
                  </a:cubicBezTo>
                  <a:cubicBezTo>
                    <a:pt x="10252" y="8751"/>
                    <a:pt x="10205" y="8763"/>
                    <a:pt x="10169" y="8775"/>
                  </a:cubicBezTo>
                  <a:lnTo>
                    <a:pt x="10074" y="8775"/>
                  </a:lnTo>
                  <a:cubicBezTo>
                    <a:pt x="10026" y="8775"/>
                    <a:pt x="9978" y="8751"/>
                    <a:pt x="9955" y="8739"/>
                  </a:cubicBezTo>
                  <a:cubicBezTo>
                    <a:pt x="9836" y="8656"/>
                    <a:pt x="9705" y="8620"/>
                    <a:pt x="9562" y="8620"/>
                  </a:cubicBezTo>
                  <a:lnTo>
                    <a:pt x="9514" y="8620"/>
                  </a:lnTo>
                  <a:cubicBezTo>
                    <a:pt x="9504" y="8621"/>
                    <a:pt x="9495" y="8622"/>
                    <a:pt x="9486" y="8622"/>
                  </a:cubicBezTo>
                  <a:cubicBezTo>
                    <a:pt x="9366" y="8622"/>
                    <a:pt x="9261" y="8553"/>
                    <a:pt x="9216" y="8454"/>
                  </a:cubicBezTo>
                  <a:cubicBezTo>
                    <a:pt x="9181" y="8406"/>
                    <a:pt x="9157" y="8347"/>
                    <a:pt x="9121" y="8323"/>
                  </a:cubicBezTo>
                  <a:lnTo>
                    <a:pt x="9121" y="8299"/>
                  </a:lnTo>
                  <a:cubicBezTo>
                    <a:pt x="9062" y="8227"/>
                    <a:pt x="8990" y="8168"/>
                    <a:pt x="8895" y="8132"/>
                  </a:cubicBezTo>
                  <a:cubicBezTo>
                    <a:pt x="8776" y="8085"/>
                    <a:pt x="8716" y="7977"/>
                    <a:pt x="8728" y="7835"/>
                  </a:cubicBezTo>
                  <a:cubicBezTo>
                    <a:pt x="8752" y="7680"/>
                    <a:pt x="8704" y="7513"/>
                    <a:pt x="8609" y="7394"/>
                  </a:cubicBezTo>
                  <a:cubicBezTo>
                    <a:pt x="8538" y="7287"/>
                    <a:pt x="8538" y="7156"/>
                    <a:pt x="8609" y="7049"/>
                  </a:cubicBezTo>
                  <a:cubicBezTo>
                    <a:pt x="8704" y="6918"/>
                    <a:pt x="8752" y="6751"/>
                    <a:pt x="8728" y="6608"/>
                  </a:cubicBezTo>
                  <a:cubicBezTo>
                    <a:pt x="8716" y="6489"/>
                    <a:pt x="8788" y="6370"/>
                    <a:pt x="8895" y="6311"/>
                  </a:cubicBezTo>
                  <a:cubicBezTo>
                    <a:pt x="9050" y="6227"/>
                    <a:pt x="9169" y="6132"/>
                    <a:pt x="9228" y="5977"/>
                  </a:cubicBezTo>
                  <a:cubicBezTo>
                    <a:pt x="9283" y="5868"/>
                    <a:pt x="9387" y="5809"/>
                    <a:pt x="9496" y="5809"/>
                  </a:cubicBezTo>
                  <a:cubicBezTo>
                    <a:pt x="9506" y="5809"/>
                    <a:pt x="9516" y="5809"/>
                    <a:pt x="9526" y="5810"/>
                  </a:cubicBezTo>
                  <a:cubicBezTo>
                    <a:pt x="9552" y="5815"/>
                    <a:pt x="9579" y="5817"/>
                    <a:pt x="9606" y="5817"/>
                  </a:cubicBezTo>
                  <a:cubicBezTo>
                    <a:pt x="9737" y="5817"/>
                    <a:pt x="9868" y="5770"/>
                    <a:pt x="9966" y="5691"/>
                  </a:cubicBezTo>
                  <a:cubicBezTo>
                    <a:pt x="10020" y="5656"/>
                    <a:pt x="10080" y="5638"/>
                    <a:pt x="10139" y="5638"/>
                  </a:cubicBezTo>
                  <a:close/>
                  <a:moveTo>
                    <a:pt x="8990" y="8775"/>
                  </a:moveTo>
                  <a:cubicBezTo>
                    <a:pt x="9105" y="8910"/>
                    <a:pt x="9274" y="8982"/>
                    <a:pt x="9458" y="8982"/>
                  </a:cubicBezTo>
                  <a:cubicBezTo>
                    <a:pt x="9484" y="8982"/>
                    <a:pt x="9511" y="8981"/>
                    <a:pt x="9538" y="8978"/>
                  </a:cubicBezTo>
                  <a:cubicBezTo>
                    <a:pt x="9609" y="8978"/>
                    <a:pt x="9669" y="8989"/>
                    <a:pt x="9728" y="9037"/>
                  </a:cubicBezTo>
                  <a:cubicBezTo>
                    <a:pt x="9740" y="9049"/>
                    <a:pt x="9776" y="9061"/>
                    <a:pt x="9788" y="9061"/>
                  </a:cubicBezTo>
                  <a:lnTo>
                    <a:pt x="9383" y="9894"/>
                  </a:lnTo>
                  <a:lnTo>
                    <a:pt x="9193" y="9573"/>
                  </a:lnTo>
                  <a:cubicBezTo>
                    <a:pt x="9151" y="9500"/>
                    <a:pt x="9082" y="9463"/>
                    <a:pt x="9001" y="9463"/>
                  </a:cubicBezTo>
                  <a:cubicBezTo>
                    <a:pt x="8990" y="9463"/>
                    <a:pt x="8978" y="9464"/>
                    <a:pt x="8966" y="9466"/>
                  </a:cubicBezTo>
                  <a:lnTo>
                    <a:pt x="8633" y="9525"/>
                  </a:lnTo>
                  <a:lnTo>
                    <a:pt x="8990" y="8775"/>
                  </a:lnTo>
                  <a:close/>
                  <a:moveTo>
                    <a:pt x="11264" y="8775"/>
                  </a:moveTo>
                  <a:lnTo>
                    <a:pt x="11621" y="9525"/>
                  </a:lnTo>
                  <a:lnTo>
                    <a:pt x="11264" y="9466"/>
                  </a:lnTo>
                  <a:cubicBezTo>
                    <a:pt x="11254" y="9464"/>
                    <a:pt x="11243" y="9463"/>
                    <a:pt x="11233" y="9463"/>
                  </a:cubicBezTo>
                  <a:cubicBezTo>
                    <a:pt x="11158" y="9463"/>
                    <a:pt x="11080" y="9500"/>
                    <a:pt x="11038" y="9573"/>
                  </a:cubicBezTo>
                  <a:lnTo>
                    <a:pt x="10848" y="9894"/>
                  </a:lnTo>
                  <a:lnTo>
                    <a:pt x="10467" y="9061"/>
                  </a:lnTo>
                  <a:cubicBezTo>
                    <a:pt x="10478" y="9049"/>
                    <a:pt x="10502" y="9025"/>
                    <a:pt x="10514" y="9025"/>
                  </a:cubicBezTo>
                  <a:cubicBezTo>
                    <a:pt x="10574" y="8989"/>
                    <a:pt x="10657" y="8978"/>
                    <a:pt x="10717" y="8978"/>
                  </a:cubicBezTo>
                  <a:cubicBezTo>
                    <a:pt x="10731" y="8978"/>
                    <a:pt x="10746" y="8979"/>
                    <a:pt x="10760" y="8979"/>
                  </a:cubicBezTo>
                  <a:cubicBezTo>
                    <a:pt x="10946" y="8979"/>
                    <a:pt x="11121" y="8908"/>
                    <a:pt x="11264" y="877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8513"/>
                  </a:lnTo>
                  <a:cubicBezTo>
                    <a:pt x="1" y="8799"/>
                    <a:pt x="239" y="9037"/>
                    <a:pt x="525" y="9037"/>
                  </a:cubicBezTo>
                  <a:lnTo>
                    <a:pt x="8454" y="9037"/>
                  </a:lnTo>
                  <a:lnTo>
                    <a:pt x="8169" y="9632"/>
                  </a:lnTo>
                  <a:cubicBezTo>
                    <a:pt x="8145" y="9704"/>
                    <a:pt x="8145" y="9787"/>
                    <a:pt x="8204" y="9870"/>
                  </a:cubicBezTo>
                  <a:cubicBezTo>
                    <a:pt x="8234" y="9930"/>
                    <a:pt x="8306" y="9957"/>
                    <a:pt x="8370" y="9957"/>
                  </a:cubicBezTo>
                  <a:cubicBezTo>
                    <a:pt x="8383" y="9957"/>
                    <a:pt x="8395" y="9956"/>
                    <a:pt x="8407" y="9954"/>
                  </a:cubicBezTo>
                  <a:lnTo>
                    <a:pt x="8931" y="9870"/>
                  </a:lnTo>
                  <a:lnTo>
                    <a:pt x="9228" y="10347"/>
                  </a:lnTo>
                  <a:cubicBezTo>
                    <a:pt x="9276" y="10418"/>
                    <a:pt x="9347" y="10442"/>
                    <a:pt x="9419" y="10442"/>
                  </a:cubicBezTo>
                  <a:lnTo>
                    <a:pt x="9431" y="10442"/>
                  </a:lnTo>
                  <a:cubicBezTo>
                    <a:pt x="9526" y="10442"/>
                    <a:pt x="9585" y="10382"/>
                    <a:pt x="9633" y="10311"/>
                  </a:cubicBezTo>
                  <a:lnTo>
                    <a:pt x="10133" y="9251"/>
                  </a:lnTo>
                  <a:lnTo>
                    <a:pt x="10645" y="10311"/>
                  </a:lnTo>
                  <a:cubicBezTo>
                    <a:pt x="10669" y="10382"/>
                    <a:pt x="10740" y="10430"/>
                    <a:pt x="10836" y="10442"/>
                  </a:cubicBezTo>
                  <a:lnTo>
                    <a:pt x="10848" y="10442"/>
                  </a:lnTo>
                  <a:cubicBezTo>
                    <a:pt x="10919" y="10442"/>
                    <a:pt x="11002" y="10406"/>
                    <a:pt x="11038" y="10347"/>
                  </a:cubicBezTo>
                  <a:lnTo>
                    <a:pt x="11336" y="9870"/>
                  </a:lnTo>
                  <a:lnTo>
                    <a:pt x="11860" y="9954"/>
                  </a:lnTo>
                  <a:cubicBezTo>
                    <a:pt x="11875" y="9956"/>
                    <a:pt x="11890" y="9957"/>
                    <a:pt x="11904" y="9957"/>
                  </a:cubicBezTo>
                  <a:cubicBezTo>
                    <a:pt x="11977" y="9957"/>
                    <a:pt x="12034" y="9930"/>
                    <a:pt x="12074" y="9870"/>
                  </a:cubicBezTo>
                  <a:cubicBezTo>
                    <a:pt x="12110" y="9787"/>
                    <a:pt x="12133" y="9716"/>
                    <a:pt x="12098" y="9620"/>
                  </a:cubicBezTo>
                  <a:lnTo>
                    <a:pt x="11812" y="9025"/>
                  </a:lnTo>
                  <a:lnTo>
                    <a:pt x="12383" y="9025"/>
                  </a:lnTo>
                  <a:cubicBezTo>
                    <a:pt x="12669" y="9025"/>
                    <a:pt x="12907" y="8787"/>
                    <a:pt x="12907" y="8513"/>
                  </a:cubicBezTo>
                  <a:lnTo>
                    <a:pt x="12907" y="524"/>
                  </a:lnTo>
                  <a:cubicBezTo>
                    <a:pt x="12884" y="238"/>
                    <a:pt x="12645" y="0"/>
                    <a:pt x="123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1562519" y="2630640"/>
              <a:ext cx="74699" cy="74699"/>
            </a:xfrm>
            <a:custGeom>
              <a:avLst/>
              <a:gdLst/>
              <a:ahLst/>
              <a:cxnLst/>
              <a:rect l="l" t="t" r="r" b="b"/>
              <a:pathLst>
                <a:path w="2347" h="2347" extrusionOk="0">
                  <a:moveTo>
                    <a:pt x="1179" y="382"/>
                  </a:moveTo>
                  <a:cubicBezTo>
                    <a:pt x="1608" y="382"/>
                    <a:pt x="1965" y="739"/>
                    <a:pt x="1965" y="1180"/>
                  </a:cubicBezTo>
                  <a:cubicBezTo>
                    <a:pt x="1977" y="1608"/>
                    <a:pt x="1620" y="1965"/>
                    <a:pt x="1179" y="1965"/>
                  </a:cubicBezTo>
                  <a:cubicBezTo>
                    <a:pt x="739" y="1965"/>
                    <a:pt x="382" y="1608"/>
                    <a:pt x="382" y="1180"/>
                  </a:cubicBezTo>
                  <a:cubicBezTo>
                    <a:pt x="382" y="739"/>
                    <a:pt x="739" y="382"/>
                    <a:pt x="1179" y="382"/>
                  </a:cubicBezTo>
                  <a:close/>
                  <a:moveTo>
                    <a:pt x="1179" y="1"/>
                  </a:moveTo>
                  <a:cubicBezTo>
                    <a:pt x="536" y="1"/>
                    <a:pt x="1" y="525"/>
                    <a:pt x="1" y="1180"/>
                  </a:cubicBezTo>
                  <a:cubicBezTo>
                    <a:pt x="1" y="1811"/>
                    <a:pt x="525" y="2346"/>
                    <a:pt x="1179" y="2346"/>
                  </a:cubicBezTo>
                  <a:cubicBezTo>
                    <a:pt x="1834" y="2346"/>
                    <a:pt x="2346" y="1823"/>
                    <a:pt x="2346" y="1180"/>
                  </a:cubicBezTo>
                  <a:cubicBezTo>
                    <a:pt x="2346" y="525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458561" y="2495186"/>
            <a:ext cx="489890" cy="443415"/>
            <a:chOff x="2661459" y="2015001"/>
            <a:chExt cx="322508" cy="273494"/>
          </a:xfrm>
        </p:grpSpPr>
        <p:sp>
          <p:nvSpPr>
            <p:cNvPr id="761" name="Google Shape;761;p29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9"/>
          <p:cNvGrpSpPr/>
          <p:nvPr/>
        </p:nvGrpSpPr>
        <p:grpSpPr>
          <a:xfrm>
            <a:off x="7991809" y="2517489"/>
            <a:ext cx="534632" cy="548709"/>
            <a:chOff x="7390435" y="3680868"/>
            <a:chExt cx="372073" cy="355243"/>
          </a:xfrm>
        </p:grpSpPr>
        <p:sp>
          <p:nvSpPr>
            <p:cNvPr id="764" name="Google Shape;764;p29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7010279" y="3600997"/>
            <a:ext cx="775906" cy="659531"/>
            <a:chOff x="5727616" y="4204699"/>
            <a:chExt cx="440505" cy="290018"/>
          </a:xfrm>
        </p:grpSpPr>
        <p:sp>
          <p:nvSpPr>
            <p:cNvPr id="770" name="Google Shape;770;p29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29"/>
          <p:cNvGrpSpPr/>
          <p:nvPr/>
        </p:nvGrpSpPr>
        <p:grpSpPr>
          <a:xfrm>
            <a:off x="7401452" y="1508823"/>
            <a:ext cx="430591" cy="576006"/>
            <a:chOff x="870939" y="1975821"/>
            <a:chExt cx="332375" cy="350071"/>
          </a:xfrm>
        </p:grpSpPr>
        <p:sp>
          <p:nvSpPr>
            <p:cNvPr id="779" name="Google Shape;779;p29"/>
            <p:cNvSpPr/>
            <p:nvPr/>
          </p:nvSpPr>
          <p:spPr>
            <a:xfrm>
              <a:off x="870939" y="1975821"/>
              <a:ext cx="332375" cy="350071"/>
            </a:xfrm>
            <a:custGeom>
              <a:avLst/>
              <a:gdLst/>
              <a:ahLst/>
              <a:cxnLst/>
              <a:rect l="l" t="t" r="r" b="b"/>
              <a:pathLst>
                <a:path w="10443" h="10999" extrusionOk="0">
                  <a:moveTo>
                    <a:pt x="8049" y="334"/>
                  </a:moveTo>
                  <a:lnTo>
                    <a:pt x="5728" y="3573"/>
                  </a:lnTo>
                  <a:lnTo>
                    <a:pt x="5406" y="3120"/>
                  </a:lnTo>
                  <a:lnTo>
                    <a:pt x="7395" y="334"/>
                  </a:lnTo>
                  <a:close/>
                  <a:moveTo>
                    <a:pt x="9109" y="334"/>
                  </a:moveTo>
                  <a:lnTo>
                    <a:pt x="6263" y="4311"/>
                  </a:lnTo>
                  <a:lnTo>
                    <a:pt x="5942" y="3847"/>
                  </a:lnTo>
                  <a:lnTo>
                    <a:pt x="8454" y="334"/>
                  </a:lnTo>
                  <a:close/>
                  <a:moveTo>
                    <a:pt x="3025" y="334"/>
                  </a:moveTo>
                  <a:lnTo>
                    <a:pt x="6025" y="4525"/>
                  </a:lnTo>
                  <a:cubicBezTo>
                    <a:pt x="5998" y="4533"/>
                    <a:pt x="5970" y="4537"/>
                    <a:pt x="5942" y="4537"/>
                  </a:cubicBezTo>
                  <a:cubicBezTo>
                    <a:pt x="5849" y="4537"/>
                    <a:pt x="5759" y="4494"/>
                    <a:pt x="5704" y="4430"/>
                  </a:cubicBezTo>
                  <a:cubicBezTo>
                    <a:pt x="5561" y="4287"/>
                    <a:pt x="5382" y="4228"/>
                    <a:pt x="5228" y="4228"/>
                  </a:cubicBezTo>
                  <a:lnTo>
                    <a:pt x="2430" y="334"/>
                  </a:lnTo>
                  <a:close/>
                  <a:moveTo>
                    <a:pt x="2025" y="334"/>
                  </a:moveTo>
                  <a:lnTo>
                    <a:pt x="4882" y="4323"/>
                  </a:lnTo>
                  <a:cubicBezTo>
                    <a:pt x="4823" y="4347"/>
                    <a:pt x="4775" y="4394"/>
                    <a:pt x="4728" y="4442"/>
                  </a:cubicBezTo>
                  <a:cubicBezTo>
                    <a:pt x="4667" y="4503"/>
                    <a:pt x="4569" y="4544"/>
                    <a:pt x="4474" y="4544"/>
                  </a:cubicBezTo>
                  <a:cubicBezTo>
                    <a:pt x="4438" y="4544"/>
                    <a:pt x="4403" y="4538"/>
                    <a:pt x="4370" y="4525"/>
                  </a:cubicBezTo>
                  <a:lnTo>
                    <a:pt x="1370" y="334"/>
                  </a:lnTo>
                  <a:close/>
                  <a:moveTo>
                    <a:pt x="965" y="334"/>
                  </a:moveTo>
                  <a:lnTo>
                    <a:pt x="3942" y="4490"/>
                  </a:lnTo>
                  <a:cubicBezTo>
                    <a:pt x="3775" y="4525"/>
                    <a:pt x="3632" y="4621"/>
                    <a:pt x="3525" y="4763"/>
                  </a:cubicBezTo>
                  <a:lnTo>
                    <a:pt x="358" y="334"/>
                  </a:lnTo>
                  <a:close/>
                  <a:moveTo>
                    <a:pt x="10062" y="334"/>
                  </a:moveTo>
                  <a:lnTo>
                    <a:pt x="6894" y="4763"/>
                  </a:lnTo>
                  <a:cubicBezTo>
                    <a:pt x="6799" y="4632"/>
                    <a:pt x="6668" y="4549"/>
                    <a:pt x="6513" y="4501"/>
                  </a:cubicBezTo>
                  <a:lnTo>
                    <a:pt x="9514" y="334"/>
                  </a:lnTo>
                  <a:close/>
                  <a:moveTo>
                    <a:pt x="5192" y="4582"/>
                  </a:moveTo>
                  <a:cubicBezTo>
                    <a:pt x="5284" y="4582"/>
                    <a:pt x="5376" y="4615"/>
                    <a:pt x="5442" y="4680"/>
                  </a:cubicBezTo>
                  <a:cubicBezTo>
                    <a:pt x="5577" y="4807"/>
                    <a:pt x="5744" y="4876"/>
                    <a:pt x="5917" y="4876"/>
                  </a:cubicBezTo>
                  <a:cubicBezTo>
                    <a:pt x="6004" y="4876"/>
                    <a:pt x="6093" y="4859"/>
                    <a:pt x="6180" y="4823"/>
                  </a:cubicBezTo>
                  <a:cubicBezTo>
                    <a:pt x="6216" y="4808"/>
                    <a:pt x="6254" y="4801"/>
                    <a:pt x="6293" y="4801"/>
                  </a:cubicBezTo>
                  <a:cubicBezTo>
                    <a:pt x="6436" y="4801"/>
                    <a:pt x="6586" y="4897"/>
                    <a:pt x="6633" y="5037"/>
                  </a:cubicBezTo>
                  <a:cubicBezTo>
                    <a:pt x="6633" y="5049"/>
                    <a:pt x="6644" y="5061"/>
                    <a:pt x="6644" y="5061"/>
                  </a:cubicBezTo>
                  <a:cubicBezTo>
                    <a:pt x="6728" y="5263"/>
                    <a:pt x="6859" y="5335"/>
                    <a:pt x="6859" y="5335"/>
                  </a:cubicBezTo>
                  <a:cubicBezTo>
                    <a:pt x="6990" y="5406"/>
                    <a:pt x="7133" y="5454"/>
                    <a:pt x="7264" y="5466"/>
                  </a:cubicBezTo>
                  <a:cubicBezTo>
                    <a:pt x="7454" y="5478"/>
                    <a:pt x="7621" y="5644"/>
                    <a:pt x="7609" y="5859"/>
                  </a:cubicBezTo>
                  <a:cubicBezTo>
                    <a:pt x="7585" y="6121"/>
                    <a:pt x="7740" y="6371"/>
                    <a:pt x="7978" y="6490"/>
                  </a:cubicBezTo>
                  <a:cubicBezTo>
                    <a:pt x="8157" y="6585"/>
                    <a:pt x="8228" y="6811"/>
                    <a:pt x="8145" y="6990"/>
                  </a:cubicBezTo>
                  <a:cubicBezTo>
                    <a:pt x="8026" y="7228"/>
                    <a:pt x="8049" y="7526"/>
                    <a:pt x="8216" y="7728"/>
                  </a:cubicBezTo>
                  <a:cubicBezTo>
                    <a:pt x="8335" y="7883"/>
                    <a:pt x="8323" y="8121"/>
                    <a:pt x="8157" y="8240"/>
                  </a:cubicBezTo>
                  <a:cubicBezTo>
                    <a:pt x="7942" y="8395"/>
                    <a:pt x="7859" y="8681"/>
                    <a:pt x="7930" y="8931"/>
                  </a:cubicBezTo>
                  <a:cubicBezTo>
                    <a:pt x="7978" y="9133"/>
                    <a:pt x="7871" y="9323"/>
                    <a:pt x="7680" y="9383"/>
                  </a:cubicBezTo>
                  <a:cubicBezTo>
                    <a:pt x="7430" y="9454"/>
                    <a:pt x="7228" y="9669"/>
                    <a:pt x="7192" y="9931"/>
                  </a:cubicBezTo>
                  <a:cubicBezTo>
                    <a:pt x="7160" y="10101"/>
                    <a:pt x="7004" y="10234"/>
                    <a:pt x="6835" y="10234"/>
                  </a:cubicBezTo>
                  <a:cubicBezTo>
                    <a:pt x="6815" y="10234"/>
                    <a:pt x="6795" y="10232"/>
                    <a:pt x="6775" y="10228"/>
                  </a:cubicBezTo>
                  <a:cubicBezTo>
                    <a:pt x="6735" y="10221"/>
                    <a:pt x="6695" y="10218"/>
                    <a:pt x="6656" y="10218"/>
                  </a:cubicBezTo>
                  <a:cubicBezTo>
                    <a:pt x="6427" y="10218"/>
                    <a:pt x="6217" y="10333"/>
                    <a:pt x="6085" y="10526"/>
                  </a:cubicBezTo>
                  <a:cubicBezTo>
                    <a:pt x="6016" y="10633"/>
                    <a:pt x="5904" y="10690"/>
                    <a:pt x="5786" y="10690"/>
                  </a:cubicBezTo>
                  <a:cubicBezTo>
                    <a:pt x="5718" y="10690"/>
                    <a:pt x="5649" y="10672"/>
                    <a:pt x="5585" y="10633"/>
                  </a:cubicBezTo>
                  <a:cubicBezTo>
                    <a:pt x="5454" y="10562"/>
                    <a:pt x="5347" y="10526"/>
                    <a:pt x="5204" y="10526"/>
                  </a:cubicBezTo>
                  <a:cubicBezTo>
                    <a:pt x="5073" y="10526"/>
                    <a:pt x="4954" y="10562"/>
                    <a:pt x="4835" y="10633"/>
                  </a:cubicBezTo>
                  <a:cubicBezTo>
                    <a:pt x="4774" y="10672"/>
                    <a:pt x="4708" y="10690"/>
                    <a:pt x="4642" y="10690"/>
                  </a:cubicBezTo>
                  <a:cubicBezTo>
                    <a:pt x="4524" y="10690"/>
                    <a:pt x="4406" y="10633"/>
                    <a:pt x="4323" y="10526"/>
                  </a:cubicBezTo>
                  <a:cubicBezTo>
                    <a:pt x="4201" y="10333"/>
                    <a:pt x="3983" y="10218"/>
                    <a:pt x="3760" y="10218"/>
                  </a:cubicBezTo>
                  <a:cubicBezTo>
                    <a:pt x="3721" y="10218"/>
                    <a:pt x="3682" y="10221"/>
                    <a:pt x="3644" y="10228"/>
                  </a:cubicBezTo>
                  <a:cubicBezTo>
                    <a:pt x="3624" y="10232"/>
                    <a:pt x="3604" y="10234"/>
                    <a:pt x="3585" y="10234"/>
                  </a:cubicBezTo>
                  <a:cubicBezTo>
                    <a:pt x="3416" y="10234"/>
                    <a:pt x="3259" y="10101"/>
                    <a:pt x="3227" y="9931"/>
                  </a:cubicBezTo>
                  <a:cubicBezTo>
                    <a:pt x="3180" y="9669"/>
                    <a:pt x="2989" y="9454"/>
                    <a:pt x="2739" y="9383"/>
                  </a:cubicBezTo>
                  <a:cubicBezTo>
                    <a:pt x="2537" y="9323"/>
                    <a:pt x="2418" y="9133"/>
                    <a:pt x="2477" y="8931"/>
                  </a:cubicBezTo>
                  <a:cubicBezTo>
                    <a:pt x="2561" y="8681"/>
                    <a:pt x="2465" y="8395"/>
                    <a:pt x="2263" y="8240"/>
                  </a:cubicBezTo>
                  <a:cubicBezTo>
                    <a:pt x="2108" y="8121"/>
                    <a:pt x="2084" y="7883"/>
                    <a:pt x="2203" y="7728"/>
                  </a:cubicBezTo>
                  <a:cubicBezTo>
                    <a:pt x="2358" y="7526"/>
                    <a:pt x="2394" y="7228"/>
                    <a:pt x="2275" y="6990"/>
                  </a:cubicBezTo>
                  <a:cubicBezTo>
                    <a:pt x="2180" y="6811"/>
                    <a:pt x="2263" y="6585"/>
                    <a:pt x="2442" y="6490"/>
                  </a:cubicBezTo>
                  <a:cubicBezTo>
                    <a:pt x="2680" y="6371"/>
                    <a:pt x="2823" y="6121"/>
                    <a:pt x="2811" y="5859"/>
                  </a:cubicBezTo>
                  <a:cubicBezTo>
                    <a:pt x="2799" y="5656"/>
                    <a:pt x="2953" y="5478"/>
                    <a:pt x="3156" y="5466"/>
                  </a:cubicBezTo>
                  <a:cubicBezTo>
                    <a:pt x="3358" y="5454"/>
                    <a:pt x="3549" y="5347"/>
                    <a:pt x="3668" y="5180"/>
                  </a:cubicBezTo>
                  <a:lnTo>
                    <a:pt x="3668" y="5168"/>
                  </a:lnTo>
                  <a:cubicBezTo>
                    <a:pt x="3704" y="5121"/>
                    <a:pt x="3727" y="5085"/>
                    <a:pt x="3751" y="5037"/>
                  </a:cubicBezTo>
                  <a:cubicBezTo>
                    <a:pt x="3807" y="4897"/>
                    <a:pt x="3945" y="4801"/>
                    <a:pt x="4087" y="4801"/>
                  </a:cubicBezTo>
                  <a:cubicBezTo>
                    <a:pt x="4126" y="4801"/>
                    <a:pt x="4165" y="4808"/>
                    <a:pt x="4204" y="4823"/>
                  </a:cubicBezTo>
                  <a:cubicBezTo>
                    <a:pt x="4287" y="4853"/>
                    <a:pt x="4372" y="4868"/>
                    <a:pt x="4456" y="4868"/>
                  </a:cubicBezTo>
                  <a:cubicBezTo>
                    <a:pt x="4633" y="4868"/>
                    <a:pt x="4804" y="4802"/>
                    <a:pt x="4942" y="4680"/>
                  </a:cubicBezTo>
                  <a:cubicBezTo>
                    <a:pt x="5007" y="4615"/>
                    <a:pt x="5100" y="4582"/>
                    <a:pt x="5192" y="4582"/>
                  </a:cubicBezTo>
                  <a:close/>
                  <a:moveTo>
                    <a:pt x="286" y="1"/>
                  </a:moveTo>
                  <a:cubicBezTo>
                    <a:pt x="179" y="1"/>
                    <a:pt x="84" y="60"/>
                    <a:pt x="48" y="156"/>
                  </a:cubicBezTo>
                  <a:cubicBezTo>
                    <a:pt x="1" y="239"/>
                    <a:pt x="1" y="346"/>
                    <a:pt x="60" y="441"/>
                  </a:cubicBezTo>
                  <a:lnTo>
                    <a:pt x="3358" y="5049"/>
                  </a:lnTo>
                  <a:cubicBezTo>
                    <a:pt x="3299" y="5097"/>
                    <a:pt x="3227" y="5121"/>
                    <a:pt x="3156" y="5121"/>
                  </a:cubicBezTo>
                  <a:cubicBezTo>
                    <a:pt x="2787" y="5144"/>
                    <a:pt x="2489" y="5466"/>
                    <a:pt x="2513" y="5835"/>
                  </a:cubicBezTo>
                  <a:cubicBezTo>
                    <a:pt x="2513" y="5990"/>
                    <a:pt x="2442" y="6121"/>
                    <a:pt x="2322" y="6180"/>
                  </a:cubicBezTo>
                  <a:cubicBezTo>
                    <a:pt x="1989" y="6359"/>
                    <a:pt x="1858" y="6764"/>
                    <a:pt x="2025" y="7109"/>
                  </a:cubicBezTo>
                  <a:cubicBezTo>
                    <a:pt x="2084" y="7240"/>
                    <a:pt x="2072" y="7383"/>
                    <a:pt x="1977" y="7490"/>
                  </a:cubicBezTo>
                  <a:cubicBezTo>
                    <a:pt x="1739" y="7788"/>
                    <a:pt x="1787" y="8216"/>
                    <a:pt x="2084" y="8454"/>
                  </a:cubicBezTo>
                  <a:cubicBezTo>
                    <a:pt x="2180" y="8550"/>
                    <a:pt x="2239" y="8692"/>
                    <a:pt x="2203" y="8835"/>
                  </a:cubicBezTo>
                  <a:cubicBezTo>
                    <a:pt x="2108" y="9193"/>
                    <a:pt x="2322" y="9574"/>
                    <a:pt x="2680" y="9669"/>
                  </a:cubicBezTo>
                  <a:cubicBezTo>
                    <a:pt x="2811" y="9704"/>
                    <a:pt x="2918" y="9812"/>
                    <a:pt x="2942" y="9966"/>
                  </a:cubicBezTo>
                  <a:cubicBezTo>
                    <a:pt x="2995" y="10299"/>
                    <a:pt x="3290" y="10535"/>
                    <a:pt x="3609" y="10535"/>
                  </a:cubicBezTo>
                  <a:cubicBezTo>
                    <a:pt x="3645" y="10535"/>
                    <a:pt x="3680" y="10532"/>
                    <a:pt x="3715" y="10526"/>
                  </a:cubicBezTo>
                  <a:cubicBezTo>
                    <a:pt x="3726" y="10525"/>
                    <a:pt x="3738" y="10525"/>
                    <a:pt x="3749" y="10525"/>
                  </a:cubicBezTo>
                  <a:cubicBezTo>
                    <a:pt x="3872" y="10525"/>
                    <a:pt x="4007" y="10584"/>
                    <a:pt x="4073" y="10693"/>
                  </a:cubicBezTo>
                  <a:cubicBezTo>
                    <a:pt x="4208" y="10889"/>
                    <a:pt x="4425" y="10999"/>
                    <a:pt x="4645" y="10999"/>
                  </a:cubicBezTo>
                  <a:cubicBezTo>
                    <a:pt x="4772" y="10999"/>
                    <a:pt x="4900" y="10962"/>
                    <a:pt x="5013" y="10883"/>
                  </a:cubicBezTo>
                  <a:cubicBezTo>
                    <a:pt x="5073" y="10847"/>
                    <a:pt x="5141" y="10830"/>
                    <a:pt x="5208" y="10830"/>
                  </a:cubicBezTo>
                  <a:cubicBezTo>
                    <a:pt x="5275" y="10830"/>
                    <a:pt x="5341" y="10847"/>
                    <a:pt x="5394" y="10883"/>
                  </a:cubicBezTo>
                  <a:cubicBezTo>
                    <a:pt x="5513" y="10955"/>
                    <a:pt x="5632" y="10990"/>
                    <a:pt x="5775" y="10990"/>
                  </a:cubicBezTo>
                  <a:cubicBezTo>
                    <a:pt x="5990" y="10990"/>
                    <a:pt x="6216" y="10883"/>
                    <a:pt x="6347" y="10681"/>
                  </a:cubicBezTo>
                  <a:cubicBezTo>
                    <a:pt x="6423" y="10572"/>
                    <a:pt x="6549" y="10513"/>
                    <a:pt x="6671" y="10513"/>
                  </a:cubicBezTo>
                  <a:cubicBezTo>
                    <a:pt x="6682" y="10513"/>
                    <a:pt x="6693" y="10513"/>
                    <a:pt x="6704" y="10514"/>
                  </a:cubicBezTo>
                  <a:cubicBezTo>
                    <a:pt x="6742" y="10520"/>
                    <a:pt x="6779" y="10523"/>
                    <a:pt x="6816" y="10523"/>
                  </a:cubicBezTo>
                  <a:cubicBezTo>
                    <a:pt x="7150" y="10523"/>
                    <a:pt x="7435" y="10286"/>
                    <a:pt x="7478" y="9943"/>
                  </a:cubicBezTo>
                  <a:cubicBezTo>
                    <a:pt x="7514" y="9812"/>
                    <a:pt x="7597" y="9693"/>
                    <a:pt x="7752" y="9645"/>
                  </a:cubicBezTo>
                  <a:cubicBezTo>
                    <a:pt x="8109" y="9550"/>
                    <a:pt x="8335" y="9169"/>
                    <a:pt x="8228" y="8812"/>
                  </a:cubicBezTo>
                  <a:cubicBezTo>
                    <a:pt x="8192" y="8681"/>
                    <a:pt x="8240" y="8538"/>
                    <a:pt x="8347" y="8442"/>
                  </a:cubicBezTo>
                  <a:cubicBezTo>
                    <a:pt x="8645" y="8204"/>
                    <a:pt x="8692" y="7776"/>
                    <a:pt x="8454" y="7478"/>
                  </a:cubicBezTo>
                  <a:cubicBezTo>
                    <a:pt x="8359" y="7371"/>
                    <a:pt x="8347" y="7204"/>
                    <a:pt x="8407" y="7085"/>
                  </a:cubicBezTo>
                  <a:cubicBezTo>
                    <a:pt x="8573" y="6764"/>
                    <a:pt x="8430" y="6347"/>
                    <a:pt x="8109" y="6168"/>
                  </a:cubicBezTo>
                  <a:cubicBezTo>
                    <a:pt x="7990" y="6109"/>
                    <a:pt x="7895" y="5978"/>
                    <a:pt x="7918" y="5823"/>
                  </a:cubicBezTo>
                  <a:cubicBezTo>
                    <a:pt x="7930" y="5454"/>
                    <a:pt x="7645" y="5121"/>
                    <a:pt x="7275" y="5109"/>
                  </a:cubicBezTo>
                  <a:cubicBezTo>
                    <a:pt x="7204" y="5109"/>
                    <a:pt x="7121" y="5085"/>
                    <a:pt x="7061" y="5037"/>
                  </a:cubicBezTo>
                  <a:lnTo>
                    <a:pt x="10371" y="418"/>
                  </a:lnTo>
                  <a:cubicBezTo>
                    <a:pt x="10431" y="358"/>
                    <a:pt x="10443" y="263"/>
                    <a:pt x="10407" y="156"/>
                  </a:cubicBezTo>
                  <a:cubicBezTo>
                    <a:pt x="10359" y="60"/>
                    <a:pt x="10264" y="1"/>
                    <a:pt x="10169" y="1"/>
                  </a:cubicBezTo>
                  <a:lnTo>
                    <a:pt x="7383" y="1"/>
                  </a:lnTo>
                  <a:cubicBezTo>
                    <a:pt x="7287" y="1"/>
                    <a:pt x="7216" y="49"/>
                    <a:pt x="7156" y="120"/>
                  </a:cubicBezTo>
                  <a:lnTo>
                    <a:pt x="5228" y="2835"/>
                  </a:lnTo>
                  <a:lnTo>
                    <a:pt x="3287" y="120"/>
                  </a:lnTo>
                  <a:cubicBezTo>
                    <a:pt x="3239" y="49"/>
                    <a:pt x="3156" y="1"/>
                    <a:pt x="30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955059" y="2135755"/>
              <a:ext cx="164134" cy="75877"/>
            </a:xfrm>
            <a:custGeom>
              <a:avLst/>
              <a:gdLst/>
              <a:ahLst/>
              <a:cxnLst/>
              <a:rect l="l" t="t" r="r" b="b"/>
              <a:pathLst>
                <a:path w="5157" h="2384" extrusionOk="0">
                  <a:moveTo>
                    <a:pt x="2573" y="0"/>
                  </a:moveTo>
                  <a:cubicBezTo>
                    <a:pt x="1954" y="0"/>
                    <a:pt x="1346" y="215"/>
                    <a:pt x="882" y="631"/>
                  </a:cubicBezTo>
                  <a:cubicBezTo>
                    <a:pt x="418" y="1036"/>
                    <a:pt x="108" y="1608"/>
                    <a:pt x="13" y="2203"/>
                  </a:cubicBezTo>
                  <a:cubicBezTo>
                    <a:pt x="1" y="2286"/>
                    <a:pt x="60" y="2358"/>
                    <a:pt x="156" y="2382"/>
                  </a:cubicBezTo>
                  <a:lnTo>
                    <a:pt x="180" y="2382"/>
                  </a:lnTo>
                  <a:cubicBezTo>
                    <a:pt x="251" y="2382"/>
                    <a:pt x="334" y="2322"/>
                    <a:pt x="346" y="2239"/>
                  </a:cubicBezTo>
                  <a:cubicBezTo>
                    <a:pt x="418" y="1703"/>
                    <a:pt x="703" y="1215"/>
                    <a:pt x="1108" y="870"/>
                  </a:cubicBezTo>
                  <a:cubicBezTo>
                    <a:pt x="1525" y="512"/>
                    <a:pt x="2037" y="322"/>
                    <a:pt x="2596" y="322"/>
                  </a:cubicBezTo>
                  <a:cubicBezTo>
                    <a:pt x="3144" y="322"/>
                    <a:pt x="3668" y="512"/>
                    <a:pt x="4085" y="870"/>
                  </a:cubicBezTo>
                  <a:cubicBezTo>
                    <a:pt x="4478" y="1227"/>
                    <a:pt x="4763" y="1727"/>
                    <a:pt x="4835" y="2239"/>
                  </a:cubicBezTo>
                  <a:cubicBezTo>
                    <a:pt x="4857" y="2326"/>
                    <a:pt x="4918" y="2383"/>
                    <a:pt x="4992" y="2383"/>
                  </a:cubicBezTo>
                  <a:cubicBezTo>
                    <a:pt x="4999" y="2383"/>
                    <a:pt x="5006" y="2383"/>
                    <a:pt x="5013" y="2382"/>
                  </a:cubicBezTo>
                  <a:cubicBezTo>
                    <a:pt x="5085" y="2382"/>
                    <a:pt x="5156" y="2286"/>
                    <a:pt x="5144" y="2203"/>
                  </a:cubicBezTo>
                  <a:cubicBezTo>
                    <a:pt x="5049" y="1584"/>
                    <a:pt x="4740" y="1036"/>
                    <a:pt x="4275" y="631"/>
                  </a:cubicBezTo>
                  <a:cubicBezTo>
                    <a:pt x="3799" y="238"/>
                    <a:pt x="3204" y="0"/>
                    <a:pt x="2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955059" y="2224999"/>
              <a:ext cx="164134" cy="75240"/>
            </a:xfrm>
            <a:custGeom>
              <a:avLst/>
              <a:gdLst/>
              <a:ahLst/>
              <a:cxnLst/>
              <a:rect l="l" t="t" r="r" b="b"/>
              <a:pathLst>
                <a:path w="5157" h="2364" extrusionOk="0">
                  <a:moveTo>
                    <a:pt x="193" y="1"/>
                  </a:moveTo>
                  <a:cubicBezTo>
                    <a:pt x="181" y="1"/>
                    <a:pt x="168" y="3"/>
                    <a:pt x="156" y="6"/>
                  </a:cubicBezTo>
                  <a:cubicBezTo>
                    <a:pt x="60" y="18"/>
                    <a:pt x="1" y="90"/>
                    <a:pt x="25" y="185"/>
                  </a:cubicBezTo>
                  <a:cubicBezTo>
                    <a:pt x="108" y="792"/>
                    <a:pt x="418" y="1340"/>
                    <a:pt x="882" y="1745"/>
                  </a:cubicBezTo>
                  <a:cubicBezTo>
                    <a:pt x="1358" y="2149"/>
                    <a:pt x="1954" y="2364"/>
                    <a:pt x="2585" y="2364"/>
                  </a:cubicBezTo>
                  <a:cubicBezTo>
                    <a:pt x="3204" y="2364"/>
                    <a:pt x="3811" y="2149"/>
                    <a:pt x="4275" y="1733"/>
                  </a:cubicBezTo>
                  <a:cubicBezTo>
                    <a:pt x="4740" y="1328"/>
                    <a:pt x="5049" y="756"/>
                    <a:pt x="5144" y="161"/>
                  </a:cubicBezTo>
                  <a:cubicBezTo>
                    <a:pt x="5156" y="90"/>
                    <a:pt x="5085" y="18"/>
                    <a:pt x="5002" y="6"/>
                  </a:cubicBezTo>
                  <a:cubicBezTo>
                    <a:pt x="4990" y="3"/>
                    <a:pt x="4980" y="2"/>
                    <a:pt x="4969" y="2"/>
                  </a:cubicBezTo>
                  <a:cubicBezTo>
                    <a:pt x="4900" y="2"/>
                    <a:pt x="4844" y="65"/>
                    <a:pt x="4823" y="137"/>
                  </a:cubicBezTo>
                  <a:cubicBezTo>
                    <a:pt x="4752" y="673"/>
                    <a:pt x="4466" y="1161"/>
                    <a:pt x="4073" y="1506"/>
                  </a:cubicBezTo>
                  <a:cubicBezTo>
                    <a:pt x="3656" y="1864"/>
                    <a:pt x="3132" y="2054"/>
                    <a:pt x="2585" y="2054"/>
                  </a:cubicBezTo>
                  <a:cubicBezTo>
                    <a:pt x="2025" y="2054"/>
                    <a:pt x="1513" y="1864"/>
                    <a:pt x="1096" y="1506"/>
                  </a:cubicBezTo>
                  <a:cubicBezTo>
                    <a:pt x="691" y="1149"/>
                    <a:pt x="406" y="673"/>
                    <a:pt x="334" y="137"/>
                  </a:cubicBezTo>
                  <a:cubicBezTo>
                    <a:pt x="324" y="56"/>
                    <a:pt x="262" y="1"/>
                    <a:pt x="1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1021387" y="2183496"/>
              <a:ext cx="18969" cy="69766"/>
            </a:xfrm>
            <a:custGeom>
              <a:avLst/>
              <a:gdLst/>
              <a:ahLst/>
              <a:cxnLst/>
              <a:rect l="l" t="t" r="r" b="b"/>
              <a:pathLst>
                <a:path w="596" h="2192" extrusionOk="0">
                  <a:moveTo>
                    <a:pt x="453" y="1"/>
                  </a:moveTo>
                  <a:cubicBezTo>
                    <a:pt x="417" y="1"/>
                    <a:pt x="393" y="12"/>
                    <a:pt x="382" y="24"/>
                  </a:cubicBezTo>
                  <a:lnTo>
                    <a:pt x="60" y="322"/>
                  </a:lnTo>
                  <a:cubicBezTo>
                    <a:pt x="24" y="358"/>
                    <a:pt x="1" y="405"/>
                    <a:pt x="1" y="441"/>
                  </a:cubicBezTo>
                  <a:cubicBezTo>
                    <a:pt x="1" y="501"/>
                    <a:pt x="48" y="584"/>
                    <a:pt x="108" y="584"/>
                  </a:cubicBezTo>
                  <a:cubicBezTo>
                    <a:pt x="120" y="584"/>
                    <a:pt x="155" y="560"/>
                    <a:pt x="167" y="548"/>
                  </a:cubicBezTo>
                  <a:lnTo>
                    <a:pt x="274" y="417"/>
                  </a:lnTo>
                  <a:lnTo>
                    <a:pt x="274" y="2084"/>
                  </a:lnTo>
                  <a:cubicBezTo>
                    <a:pt x="274" y="2156"/>
                    <a:pt x="346" y="2191"/>
                    <a:pt x="429" y="2191"/>
                  </a:cubicBezTo>
                  <a:cubicBezTo>
                    <a:pt x="512" y="2191"/>
                    <a:pt x="596" y="2156"/>
                    <a:pt x="596" y="2084"/>
                  </a:cubicBezTo>
                  <a:lnTo>
                    <a:pt x="596" y="108"/>
                  </a:lnTo>
                  <a:cubicBezTo>
                    <a:pt x="596" y="48"/>
                    <a:pt x="524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3" name="Google Shape;783;p29"/>
          <p:cNvCxnSpPr/>
          <p:nvPr/>
        </p:nvCxnSpPr>
        <p:spPr>
          <a:xfrm flipH="1">
            <a:off x="4400209" y="2831602"/>
            <a:ext cx="1338000" cy="3831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4" name="Google Shape;784;p29"/>
          <p:cNvSpPr txBox="1"/>
          <p:nvPr/>
        </p:nvSpPr>
        <p:spPr>
          <a:xfrm>
            <a:off x="5867151" y="2583350"/>
            <a:ext cx="39843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000" b="1" dirty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Ergonomics</a:t>
            </a:r>
            <a:endParaRPr sz="20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29"/>
          <p:cNvSpPr txBox="1"/>
          <p:nvPr/>
        </p:nvSpPr>
        <p:spPr>
          <a:xfrm>
            <a:off x="5192750" y="3065075"/>
            <a:ext cx="398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100" b="1" dirty="0" smtClean="0">
                <a:solidFill>
                  <a:srgbClr val="44546A"/>
                </a:solidFill>
              </a:rPr>
              <a:t>CHARGI </a:t>
            </a:r>
            <a:r>
              <a:rPr lang="en-US" sz="1100" dirty="0" smtClean="0">
                <a:solidFill>
                  <a:srgbClr val="44546A"/>
                </a:solidFill>
              </a:rPr>
              <a:t>follows </a:t>
            </a:r>
            <a:r>
              <a:rPr lang="en-US" sz="1100" dirty="0">
                <a:solidFill>
                  <a:srgbClr val="44546A"/>
                </a:solidFill>
              </a:rPr>
              <a:t>a consistent graphic design standard across all interfaces.</a:t>
            </a:r>
            <a:endParaRPr sz="11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86" name="Google Shape;786;p29"/>
          <p:cNvCxnSpPr/>
          <p:nvPr/>
        </p:nvCxnSpPr>
        <p:spPr>
          <a:xfrm flipH="1">
            <a:off x="4400201" y="1763100"/>
            <a:ext cx="587700" cy="15951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87" name="Google Shape;787;p29"/>
          <p:cNvSpPr txBox="1"/>
          <p:nvPr/>
        </p:nvSpPr>
        <p:spPr>
          <a:xfrm>
            <a:off x="5159701" y="1611738"/>
            <a:ext cx="39843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000" b="1" dirty="0" smtClean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Usability:</a:t>
            </a:r>
            <a:endParaRPr sz="20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8" name="Google Shape;788;p29"/>
          <p:cNvGrpSpPr/>
          <p:nvPr/>
        </p:nvGrpSpPr>
        <p:grpSpPr>
          <a:xfrm>
            <a:off x="1378547" y="2846155"/>
            <a:ext cx="3335664" cy="1429529"/>
            <a:chOff x="5834475" y="3503775"/>
            <a:chExt cx="2599287" cy="1113947"/>
          </a:xfrm>
        </p:grpSpPr>
        <p:sp>
          <p:nvSpPr>
            <p:cNvPr id="789" name="Google Shape;789;p29"/>
            <p:cNvSpPr/>
            <p:nvPr/>
          </p:nvSpPr>
          <p:spPr>
            <a:xfrm>
              <a:off x="7141353" y="3850347"/>
              <a:ext cx="331732" cy="331732"/>
            </a:xfrm>
            <a:custGeom>
              <a:avLst/>
              <a:gdLst/>
              <a:ahLst/>
              <a:cxnLst/>
              <a:rect l="l" t="t" r="r" b="b"/>
              <a:pathLst>
                <a:path w="8835" h="8835" extrusionOk="0">
                  <a:moveTo>
                    <a:pt x="1" y="1"/>
                  </a:moveTo>
                  <a:lnTo>
                    <a:pt x="1" y="8835"/>
                  </a:lnTo>
                  <a:lnTo>
                    <a:pt x="8835" y="8835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9"/>
            <p:cNvSpPr/>
            <p:nvPr/>
          </p:nvSpPr>
          <p:spPr>
            <a:xfrm>
              <a:off x="8018450" y="3503775"/>
              <a:ext cx="361582" cy="1006461"/>
            </a:xfrm>
            <a:custGeom>
              <a:avLst/>
              <a:gdLst/>
              <a:ahLst/>
              <a:cxnLst/>
              <a:rect l="l" t="t" r="r" b="b"/>
              <a:pathLst>
                <a:path w="9630" h="26805" extrusionOk="0">
                  <a:moveTo>
                    <a:pt x="4815" y="1"/>
                  </a:moveTo>
                  <a:cubicBezTo>
                    <a:pt x="2156" y="1"/>
                    <a:pt x="1" y="2156"/>
                    <a:pt x="1" y="4815"/>
                  </a:cubicBezTo>
                  <a:lnTo>
                    <a:pt x="1" y="23942"/>
                  </a:lnTo>
                  <a:lnTo>
                    <a:pt x="1" y="26804"/>
                  </a:lnTo>
                  <a:lnTo>
                    <a:pt x="9629" y="26804"/>
                  </a:lnTo>
                  <a:lnTo>
                    <a:pt x="9629" y="23942"/>
                  </a:lnTo>
                  <a:lnTo>
                    <a:pt x="9629" y="4815"/>
                  </a:lnTo>
                  <a:cubicBezTo>
                    <a:pt x="9629" y="2156"/>
                    <a:pt x="7474" y="1"/>
                    <a:pt x="4815" y="1"/>
                  </a:cubicBez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8018450" y="4402760"/>
              <a:ext cx="361582" cy="107498"/>
            </a:xfrm>
            <a:custGeom>
              <a:avLst/>
              <a:gdLst/>
              <a:ahLst/>
              <a:cxnLst/>
              <a:rect l="l" t="t" r="r" b="b"/>
              <a:pathLst>
                <a:path w="9630" h="2863" extrusionOk="0">
                  <a:moveTo>
                    <a:pt x="1" y="0"/>
                  </a:moveTo>
                  <a:lnTo>
                    <a:pt x="1" y="2862"/>
                  </a:lnTo>
                  <a:lnTo>
                    <a:pt x="9629" y="2862"/>
                  </a:lnTo>
                  <a:lnTo>
                    <a:pt x="9629" y="0"/>
                  </a:ln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7964756" y="4510224"/>
              <a:ext cx="469006" cy="107498"/>
            </a:xfrm>
            <a:custGeom>
              <a:avLst/>
              <a:gdLst/>
              <a:ahLst/>
              <a:cxnLst/>
              <a:rect l="l" t="t" r="r" b="b"/>
              <a:pathLst>
                <a:path w="12491" h="2863" extrusionOk="0">
                  <a:moveTo>
                    <a:pt x="0" y="0"/>
                  </a:moveTo>
                  <a:lnTo>
                    <a:pt x="0" y="2863"/>
                  </a:lnTo>
                  <a:lnTo>
                    <a:pt x="12491" y="2863"/>
                  </a:lnTo>
                  <a:lnTo>
                    <a:pt x="12491" y="0"/>
                  </a:lnTo>
                  <a:close/>
                </a:path>
              </a:pathLst>
            </a:custGeom>
            <a:solidFill>
              <a:srgbClr val="718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8089417" y="3777391"/>
              <a:ext cx="219690" cy="539783"/>
            </a:xfrm>
            <a:custGeom>
              <a:avLst/>
              <a:gdLst/>
              <a:ahLst/>
              <a:cxnLst/>
              <a:rect l="l" t="t" r="r" b="b"/>
              <a:pathLst>
                <a:path w="5851" h="14376" extrusionOk="0">
                  <a:moveTo>
                    <a:pt x="2925" y="0"/>
                  </a:moveTo>
                  <a:cubicBezTo>
                    <a:pt x="1417" y="0"/>
                    <a:pt x="193" y="1224"/>
                    <a:pt x="193" y="2732"/>
                  </a:cubicBezTo>
                  <a:cubicBezTo>
                    <a:pt x="193" y="4242"/>
                    <a:pt x="1417" y="5465"/>
                    <a:pt x="2925" y="5465"/>
                  </a:cubicBezTo>
                  <a:cubicBezTo>
                    <a:pt x="4434" y="5465"/>
                    <a:pt x="5657" y="4242"/>
                    <a:pt x="5657" y="2732"/>
                  </a:cubicBezTo>
                  <a:cubicBezTo>
                    <a:pt x="5657" y="1223"/>
                    <a:pt x="4434" y="0"/>
                    <a:pt x="2925" y="0"/>
                  </a:cubicBezTo>
                  <a:close/>
                  <a:moveTo>
                    <a:pt x="2714" y="9760"/>
                  </a:moveTo>
                  <a:lnTo>
                    <a:pt x="2714" y="10419"/>
                  </a:lnTo>
                  <a:cubicBezTo>
                    <a:pt x="2586" y="10444"/>
                    <a:pt x="2467" y="10494"/>
                    <a:pt x="2359" y="10562"/>
                  </a:cubicBezTo>
                  <a:lnTo>
                    <a:pt x="1896" y="10098"/>
                  </a:lnTo>
                  <a:lnTo>
                    <a:pt x="1599" y="10396"/>
                  </a:lnTo>
                  <a:lnTo>
                    <a:pt x="2057" y="10854"/>
                  </a:lnTo>
                  <a:cubicBezTo>
                    <a:pt x="1984" y="10962"/>
                    <a:pt x="1928" y="11083"/>
                    <a:pt x="1899" y="11215"/>
                  </a:cubicBezTo>
                  <a:lnTo>
                    <a:pt x="1260" y="11215"/>
                  </a:lnTo>
                  <a:lnTo>
                    <a:pt x="1260" y="11636"/>
                  </a:lnTo>
                  <a:lnTo>
                    <a:pt x="1889" y="11636"/>
                  </a:lnTo>
                  <a:cubicBezTo>
                    <a:pt x="1914" y="11774"/>
                    <a:pt x="1965" y="11902"/>
                    <a:pt x="2037" y="12016"/>
                  </a:cubicBezTo>
                  <a:lnTo>
                    <a:pt x="1599" y="12454"/>
                  </a:lnTo>
                  <a:lnTo>
                    <a:pt x="1897" y="12752"/>
                  </a:lnTo>
                  <a:lnTo>
                    <a:pt x="2330" y="12319"/>
                  </a:lnTo>
                  <a:cubicBezTo>
                    <a:pt x="2444" y="12398"/>
                    <a:pt x="2574" y="12454"/>
                    <a:pt x="2714" y="12483"/>
                  </a:cubicBezTo>
                  <a:lnTo>
                    <a:pt x="2714" y="13090"/>
                  </a:lnTo>
                  <a:lnTo>
                    <a:pt x="3135" y="13090"/>
                  </a:lnTo>
                  <a:lnTo>
                    <a:pt x="3135" y="12483"/>
                  </a:lnTo>
                  <a:cubicBezTo>
                    <a:pt x="3277" y="12454"/>
                    <a:pt x="3407" y="12398"/>
                    <a:pt x="3521" y="12319"/>
                  </a:cubicBezTo>
                  <a:lnTo>
                    <a:pt x="3954" y="12752"/>
                  </a:lnTo>
                  <a:lnTo>
                    <a:pt x="4252" y="12454"/>
                  </a:lnTo>
                  <a:lnTo>
                    <a:pt x="3814" y="12016"/>
                  </a:lnTo>
                  <a:cubicBezTo>
                    <a:pt x="3886" y="11902"/>
                    <a:pt x="3937" y="11774"/>
                    <a:pt x="3962" y="11636"/>
                  </a:cubicBezTo>
                  <a:lnTo>
                    <a:pt x="4591" y="11636"/>
                  </a:lnTo>
                  <a:lnTo>
                    <a:pt x="4591" y="11215"/>
                  </a:lnTo>
                  <a:lnTo>
                    <a:pt x="3951" y="11215"/>
                  </a:lnTo>
                  <a:cubicBezTo>
                    <a:pt x="3921" y="11085"/>
                    <a:pt x="3868" y="10962"/>
                    <a:pt x="3794" y="10854"/>
                  </a:cubicBezTo>
                  <a:lnTo>
                    <a:pt x="4252" y="10396"/>
                  </a:lnTo>
                  <a:lnTo>
                    <a:pt x="3954" y="10098"/>
                  </a:lnTo>
                  <a:lnTo>
                    <a:pt x="3490" y="10562"/>
                  </a:lnTo>
                  <a:cubicBezTo>
                    <a:pt x="3384" y="10494"/>
                    <a:pt x="3264" y="10444"/>
                    <a:pt x="3135" y="10419"/>
                  </a:cubicBezTo>
                  <a:lnTo>
                    <a:pt x="3135" y="9760"/>
                  </a:lnTo>
                  <a:close/>
                  <a:moveTo>
                    <a:pt x="2925" y="9171"/>
                  </a:moveTo>
                  <a:cubicBezTo>
                    <a:pt x="4181" y="9171"/>
                    <a:pt x="5205" y="10193"/>
                    <a:pt x="5205" y="11451"/>
                  </a:cubicBezTo>
                  <a:cubicBezTo>
                    <a:pt x="5205" y="12707"/>
                    <a:pt x="4181" y="13731"/>
                    <a:pt x="2925" y="13731"/>
                  </a:cubicBezTo>
                  <a:cubicBezTo>
                    <a:pt x="1668" y="13731"/>
                    <a:pt x="645" y="12707"/>
                    <a:pt x="645" y="11451"/>
                  </a:cubicBezTo>
                  <a:cubicBezTo>
                    <a:pt x="645" y="10193"/>
                    <a:pt x="1668" y="9171"/>
                    <a:pt x="2925" y="9171"/>
                  </a:cubicBezTo>
                  <a:close/>
                  <a:moveTo>
                    <a:pt x="2925" y="8525"/>
                  </a:moveTo>
                  <a:cubicBezTo>
                    <a:pt x="1312" y="8525"/>
                    <a:pt x="0" y="9838"/>
                    <a:pt x="0" y="11451"/>
                  </a:cubicBezTo>
                  <a:cubicBezTo>
                    <a:pt x="0" y="13063"/>
                    <a:pt x="1312" y="14375"/>
                    <a:pt x="2925" y="14375"/>
                  </a:cubicBezTo>
                  <a:cubicBezTo>
                    <a:pt x="4538" y="14375"/>
                    <a:pt x="5851" y="13063"/>
                    <a:pt x="5851" y="11451"/>
                  </a:cubicBezTo>
                  <a:cubicBezTo>
                    <a:pt x="5851" y="9838"/>
                    <a:pt x="4538" y="8525"/>
                    <a:pt x="2925" y="8525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5834475" y="3619049"/>
              <a:ext cx="2394066" cy="986936"/>
            </a:xfrm>
            <a:custGeom>
              <a:avLst/>
              <a:gdLst/>
              <a:ahLst/>
              <a:cxnLst/>
              <a:rect l="l" t="t" r="r" b="b"/>
              <a:pathLst>
                <a:path w="63761" h="26285" extrusionOk="0">
                  <a:moveTo>
                    <a:pt x="25766" y="1"/>
                  </a:moveTo>
                  <a:cubicBezTo>
                    <a:pt x="25766" y="1"/>
                    <a:pt x="20822" y="1"/>
                    <a:pt x="18480" y="2083"/>
                  </a:cubicBezTo>
                  <a:cubicBezTo>
                    <a:pt x="16138" y="4165"/>
                    <a:pt x="10933" y="9109"/>
                    <a:pt x="10413" y="9369"/>
                  </a:cubicBezTo>
                  <a:cubicBezTo>
                    <a:pt x="9892" y="9629"/>
                    <a:pt x="3387" y="13273"/>
                    <a:pt x="2345" y="14054"/>
                  </a:cubicBezTo>
                  <a:cubicBezTo>
                    <a:pt x="1397" y="14764"/>
                    <a:pt x="232" y="16989"/>
                    <a:pt x="33" y="21709"/>
                  </a:cubicBezTo>
                  <a:cubicBezTo>
                    <a:pt x="0" y="22502"/>
                    <a:pt x="639" y="23162"/>
                    <a:pt x="1432" y="23162"/>
                  </a:cubicBezTo>
                  <a:lnTo>
                    <a:pt x="5490" y="23162"/>
                  </a:lnTo>
                  <a:cubicBezTo>
                    <a:pt x="5684" y="24917"/>
                    <a:pt x="7174" y="26284"/>
                    <a:pt x="8981" y="26284"/>
                  </a:cubicBezTo>
                  <a:cubicBezTo>
                    <a:pt x="10789" y="26284"/>
                    <a:pt x="12279" y="24917"/>
                    <a:pt x="12473" y="23162"/>
                  </a:cubicBezTo>
                  <a:lnTo>
                    <a:pt x="38018" y="23162"/>
                  </a:lnTo>
                  <a:cubicBezTo>
                    <a:pt x="38212" y="24917"/>
                    <a:pt x="39702" y="26284"/>
                    <a:pt x="41510" y="26284"/>
                  </a:cubicBezTo>
                  <a:cubicBezTo>
                    <a:pt x="43319" y="26284"/>
                    <a:pt x="44807" y="24917"/>
                    <a:pt x="45001" y="23162"/>
                  </a:cubicBezTo>
                  <a:lnTo>
                    <a:pt x="47233" y="23162"/>
                  </a:lnTo>
                  <a:cubicBezTo>
                    <a:pt x="48169" y="23162"/>
                    <a:pt x="49185" y="21876"/>
                    <a:pt x="49171" y="20940"/>
                  </a:cubicBezTo>
                  <a:cubicBezTo>
                    <a:pt x="49157" y="19949"/>
                    <a:pt x="49127" y="18612"/>
                    <a:pt x="49070" y="17156"/>
                  </a:cubicBezTo>
                  <a:cubicBezTo>
                    <a:pt x="49921" y="17095"/>
                    <a:pt x="50973" y="16852"/>
                    <a:pt x="51844" y="16137"/>
                  </a:cubicBezTo>
                  <a:cubicBezTo>
                    <a:pt x="52926" y="15249"/>
                    <a:pt x="53475" y="13866"/>
                    <a:pt x="53475" y="12024"/>
                  </a:cubicBezTo>
                  <a:cubicBezTo>
                    <a:pt x="53475" y="10405"/>
                    <a:pt x="53887" y="9193"/>
                    <a:pt x="54700" y="8418"/>
                  </a:cubicBezTo>
                  <a:cubicBezTo>
                    <a:pt x="55653" y="7511"/>
                    <a:pt x="56907" y="7463"/>
                    <a:pt x="57168" y="7463"/>
                  </a:cubicBezTo>
                  <a:cubicBezTo>
                    <a:pt x="57198" y="7463"/>
                    <a:pt x="57215" y="7464"/>
                    <a:pt x="57216" y="7464"/>
                  </a:cubicBezTo>
                  <a:lnTo>
                    <a:pt x="59075" y="7464"/>
                  </a:lnTo>
                  <a:lnTo>
                    <a:pt x="59075" y="8302"/>
                  </a:lnTo>
                  <a:cubicBezTo>
                    <a:pt x="59075" y="8346"/>
                    <a:pt x="59110" y="8381"/>
                    <a:pt x="59154" y="8381"/>
                  </a:cubicBezTo>
                  <a:lnTo>
                    <a:pt x="63681" y="8381"/>
                  </a:lnTo>
                  <a:cubicBezTo>
                    <a:pt x="63725" y="8381"/>
                    <a:pt x="63759" y="8346"/>
                    <a:pt x="63759" y="8302"/>
                  </a:cubicBezTo>
                  <a:lnTo>
                    <a:pt x="63759" y="5597"/>
                  </a:lnTo>
                  <a:cubicBezTo>
                    <a:pt x="63761" y="5553"/>
                    <a:pt x="63725" y="5519"/>
                    <a:pt x="63681" y="5519"/>
                  </a:cubicBezTo>
                  <a:lnTo>
                    <a:pt x="59154" y="5519"/>
                  </a:lnTo>
                  <a:cubicBezTo>
                    <a:pt x="59110" y="5519"/>
                    <a:pt x="59075" y="5553"/>
                    <a:pt x="59075" y="5597"/>
                  </a:cubicBezTo>
                  <a:lnTo>
                    <a:pt x="59075" y="6173"/>
                  </a:lnTo>
                  <a:lnTo>
                    <a:pt x="57268" y="6173"/>
                  </a:lnTo>
                  <a:cubicBezTo>
                    <a:pt x="57246" y="6173"/>
                    <a:pt x="57209" y="6171"/>
                    <a:pt x="57160" y="6171"/>
                  </a:cubicBezTo>
                  <a:cubicBezTo>
                    <a:pt x="56693" y="6171"/>
                    <a:pt x="55099" y="6267"/>
                    <a:pt x="53827" y="7468"/>
                  </a:cubicBezTo>
                  <a:cubicBezTo>
                    <a:pt x="52737" y="8496"/>
                    <a:pt x="52184" y="10028"/>
                    <a:pt x="52184" y="12024"/>
                  </a:cubicBezTo>
                  <a:cubicBezTo>
                    <a:pt x="52184" y="13457"/>
                    <a:pt x="51797" y="14503"/>
                    <a:pt x="51031" y="15133"/>
                  </a:cubicBezTo>
                  <a:cubicBezTo>
                    <a:pt x="50423" y="15637"/>
                    <a:pt x="49654" y="15815"/>
                    <a:pt x="49014" y="15864"/>
                  </a:cubicBezTo>
                  <a:cubicBezTo>
                    <a:pt x="48848" y="12473"/>
                    <a:pt x="48523" y="8822"/>
                    <a:pt x="47886" y="7547"/>
                  </a:cubicBezTo>
                  <a:cubicBezTo>
                    <a:pt x="46584" y="4945"/>
                    <a:pt x="45284" y="2083"/>
                    <a:pt x="45284" y="1823"/>
                  </a:cubicBezTo>
                  <a:cubicBezTo>
                    <a:pt x="45284" y="1563"/>
                    <a:pt x="44763" y="1"/>
                    <a:pt x="43202" y="1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6420871" y="3736050"/>
              <a:ext cx="1123684" cy="610785"/>
            </a:xfrm>
            <a:custGeom>
              <a:avLst/>
              <a:gdLst/>
              <a:ahLst/>
              <a:cxnLst/>
              <a:rect l="l" t="t" r="r" b="b"/>
              <a:pathLst>
                <a:path w="29927" h="16267" extrusionOk="0">
                  <a:moveTo>
                    <a:pt x="10487" y="0"/>
                  </a:moveTo>
                  <a:cubicBezTo>
                    <a:pt x="9227" y="0"/>
                    <a:pt x="5607" y="174"/>
                    <a:pt x="3903" y="2091"/>
                  </a:cubicBezTo>
                  <a:cubicBezTo>
                    <a:pt x="1821" y="4433"/>
                    <a:pt x="781" y="5473"/>
                    <a:pt x="781" y="5473"/>
                  </a:cubicBezTo>
                  <a:cubicBezTo>
                    <a:pt x="781" y="5473"/>
                    <a:pt x="1" y="6513"/>
                    <a:pt x="1301" y="6513"/>
                  </a:cubicBezTo>
                  <a:lnTo>
                    <a:pt x="20298" y="6513"/>
                  </a:lnTo>
                  <a:cubicBezTo>
                    <a:pt x="20298" y="6513"/>
                    <a:pt x="22120" y="6513"/>
                    <a:pt x="22380" y="4171"/>
                  </a:cubicBezTo>
                  <a:cubicBezTo>
                    <a:pt x="22640" y="1829"/>
                    <a:pt x="22380" y="9"/>
                    <a:pt x="22380" y="9"/>
                  </a:cubicBezTo>
                  <a:lnTo>
                    <a:pt x="10930" y="9"/>
                  </a:lnTo>
                  <a:cubicBezTo>
                    <a:pt x="10930" y="9"/>
                    <a:pt x="10766" y="0"/>
                    <a:pt x="10487" y="0"/>
                  </a:cubicBezTo>
                  <a:close/>
                  <a:moveTo>
                    <a:pt x="24202" y="9"/>
                  </a:moveTo>
                  <a:cubicBezTo>
                    <a:pt x="24202" y="9"/>
                    <a:pt x="23681" y="6513"/>
                    <a:pt x="25763" y="6513"/>
                  </a:cubicBezTo>
                  <a:lnTo>
                    <a:pt x="28365" y="6513"/>
                  </a:lnTo>
                  <a:cubicBezTo>
                    <a:pt x="28365" y="6513"/>
                    <a:pt x="29927" y="6253"/>
                    <a:pt x="29927" y="4953"/>
                  </a:cubicBezTo>
                  <a:cubicBezTo>
                    <a:pt x="29927" y="3889"/>
                    <a:pt x="28014" y="1261"/>
                    <a:pt x="27316" y="337"/>
                  </a:cubicBezTo>
                  <a:cubicBezTo>
                    <a:pt x="27159" y="129"/>
                    <a:pt x="26916" y="9"/>
                    <a:pt x="26656" y="9"/>
                  </a:cubicBezTo>
                  <a:close/>
                  <a:moveTo>
                    <a:pt x="28508" y="11019"/>
                  </a:moveTo>
                  <a:cubicBezTo>
                    <a:pt x="28609" y="11019"/>
                    <a:pt x="28690" y="11051"/>
                    <a:pt x="28751" y="11110"/>
                  </a:cubicBezTo>
                  <a:cubicBezTo>
                    <a:pt x="28810" y="11171"/>
                    <a:pt x="28841" y="11275"/>
                    <a:pt x="28841" y="11422"/>
                  </a:cubicBezTo>
                  <a:lnTo>
                    <a:pt x="28841" y="13630"/>
                  </a:lnTo>
                  <a:cubicBezTo>
                    <a:pt x="28841" y="13779"/>
                    <a:pt x="28810" y="13882"/>
                    <a:pt x="28751" y="13943"/>
                  </a:cubicBezTo>
                  <a:cubicBezTo>
                    <a:pt x="28690" y="14003"/>
                    <a:pt x="28609" y="14033"/>
                    <a:pt x="28508" y="14033"/>
                  </a:cubicBezTo>
                  <a:cubicBezTo>
                    <a:pt x="28407" y="14033"/>
                    <a:pt x="28327" y="14003"/>
                    <a:pt x="28266" y="13943"/>
                  </a:cubicBezTo>
                  <a:cubicBezTo>
                    <a:pt x="28205" y="13882"/>
                    <a:pt x="28175" y="13777"/>
                    <a:pt x="28175" y="13630"/>
                  </a:cubicBezTo>
                  <a:lnTo>
                    <a:pt x="28175" y="11422"/>
                  </a:lnTo>
                  <a:cubicBezTo>
                    <a:pt x="28175" y="11275"/>
                    <a:pt x="28205" y="11171"/>
                    <a:pt x="28266" y="11110"/>
                  </a:cubicBezTo>
                  <a:cubicBezTo>
                    <a:pt x="28327" y="11051"/>
                    <a:pt x="28407" y="11019"/>
                    <a:pt x="28508" y="11019"/>
                  </a:cubicBezTo>
                  <a:close/>
                  <a:moveTo>
                    <a:pt x="23183" y="10484"/>
                  </a:moveTo>
                  <a:lnTo>
                    <a:pt x="23183" y="14570"/>
                  </a:lnTo>
                  <a:lnTo>
                    <a:pt x="24936" y="14570"/>
                  </a:lnTo>
                  <a:lnTo>
                    <a:pt x="24936" y="13986"/>
                  </a:lnTo>
                  <a:lnTo>
                    <a:pt x="23826" y="13986"/>
                  </a:lnTo>
                  <a:lnTo>
                    <a:pt x="23826" y="12789"/>
                  </a:lnTo>
                  <a:lnTo>
                    <a:pt x="24708" y="12789"/>
                  </a:lnTo>
                  <a:lnTo>
                    <a:pt x="24708" y="12205"/>
                  </a:lnTo>
                  <a:lnTo>
                    <a:pt x="23826" y="12205"/>
                  </a:lnTo>
                  <a:lnTo>
                    <a:pt x="23826" y="11068"/>
                  </a:lnTo>
                  <a:lnTo>
                    <a:pt x="24936" y="11068"/>
                  </a:lnTo>
                  <a:lnTo>
                    <a:pt x="24936" y="10484"/>
                  </a:lnTo>
                  <a:close/>
                  <a:moveTo>
                    <a:pt x="26238" y="10436"/>
                  </a:moveTo>
                  <a:cubicBezTo>
                    <a:pt x="25922" y="10436"/>
                    <a:pt x="25683" y="10525"/>
                    <a:pt x="25522" y="10701"/>
                  </a:cubicBezTo>
                  <a:cubicBezTo>
                    <a:pt x="25361" y="10880"/>
                    <a:pt x="25279" y="11133"/>
                    <a:pt x="25279" y="11463"/>
                  </a:cubicBezTo>
                  <a:lnTo>
                    <a:pt x="25279" y="13589"/>
                  </a:lnTo>
                  <a:cubicBezTo>
                    <a:pt x="25279" y="13920"/>
                    <a:pt x="25361" y="14174"/>
                    <a:pt x="25522" y="14351"/>
                  </a:cubicBezTo>
                  <a:cubicBezTo>
                    <a:pt x="25683" y="14528"/>
                    <a:pt x="25922" y="14617"/>
                    <a:pt x="26238" y="14617"/>
                  </a:cubicBezTo>
                  <a:cubicBezTo>
                    <a:pt x="26553" y="14617"/>
                    <a:pt x="26790" y="14528"/>
                    <a:pt x="26953" y="14351"/>
                  </a:cubicBezTo>
                  <a:cubicBezTo>
                    <a:pt x="27114" y="14174"/>
                    <a:pt x="27194" y="13920"/>
                    <a:pt x="27194" y="13589"/>
                  </a:cubicBezTo>
                  <a:lnTo>
                    <a:pt x="27194" y="13046"/>
                  </a:lnTo>
                  <a:lnTo>
                    <a:pt x="26588" y="13046"/>
                  </a:lnTo>
                  <a:lnTo>
                    <a:pt x="26588" y="13630"/>
                  </a:lnTo>
                  <a:cubicBezTo>
                    <a:pt x="26588" y="13779"/>
                    <a:pt x="26557" y="13880"/>
                    <a:pt x="26496" y="13940"/>
                  </a:cubicBezTo>
                  <a:cubicBezTo>
                    <a:pt x="26437" y="13998"/>
                    <a:pt x="26356" y="14027"/>
                    <a:pt x="26255" y="14027"/>
                  </a:cubicBezTo>
                  <a:cubicBezTo>
                    <a:pt x="26154" y="14027"/>
                    <a:pt x="26072" y="13998"/>
                    <a:pt x="26013" y="13940"/>
                  </a:cubicBezTo>
                  <a:cubicBezTo>
                    <a:pt x="25952" y="13880"/>
                    <a:pt x="25922" y="13777"/>
                    <a:pt x="25922" y="13630"/>
                  </a:cubicBezTo>
                  <a:lnTo>
                    <a:pt x="25922" y="11422"/>
                  </a:lnTo>
                  <a:cubicBezTo>
                    <a:pt x="25922" y="11275"/>
                    <a:pt x="25952" y="11171"/>
                    <a:pt x="26013" y="11110"/>
                  </a:cubicBezTo>
                  <a:cubicBezTo>
                    <a:pt x="26072" y="11051"/>
                    <a:pt x="26154" y="11019"/>
                    <a:pt x="26255" y="11019"/>
                  </a:cubicBezTo>
                  <a:cubicBezTo>
                    <a:pt x="26356" y="11019"/>
                    <a:pt x="26437" y="11051"/>
                    <a:pt x="26496" y="11110"/>
                  </a:cubicBezTo>
                  <a:cubicBezTo>
                    <a:pt x="26557" y="11171"/>
                    <a:pt x="26588" y="11275"/>
                    <a:pt x="26588" y="11422"/>
                  </a:cubicBezTo>
                  <a:lnTo>
                    <a:pt x="26588" y="11861"/>
                  </a:lnTo>
                  <a:lnTo>
                    <a:pt x="27194" y="11861"/>
                  </a:lnTo>
                  <a:lnTo>
                    <a:pt x="27194" y="11463"/>
                  </a:lnTo>
                  <a:cubicBezTo>
                    <a:pt x="27194" y="11133"/>
                    <a:pt x="27114" y="10880"/>
                    <a:pt x="26953" y="10701"/>
                  </a:cubicBezTo>
                  <a:cubicBezTo>
                    <a:pt x="26792" y="10525"/>
                    <a:pt x="26553" y="10436"/>
                    <a:pt x="26238" y="10436"/>
                  </a:cubicBezTo>
                  <a:close/>
                  <a:moveTo>
                    <a:pt x="28508" y="10436"/>
                  </a:moveTo>
                  <a:cubicBezTo>
                    <a:pt x="28192" y="10436"/>
                    <a:pt x="27951" y="10525"/>
                    <a:pt x="27784" y="10701"/>
                  </a:cubicBezTo>
                  <a:cubicBezTo>
                    <a:pt x="27617" y="10880"/>
                    <a:pt x="27534" y="11133"/>
                    <a:pt x="27534" y="11463"/>
                  </a:cubicBezTo>
                  <a:lnTo>
                    <a:pt x="27534" y="13589"/>
                  </a:lnTo>
                  <a:cubicBezTo>
                    <a:pt x="27534" y="13920"/>
                    <a:pt x="27617" y="14174"/>
                    <a:pt x="27784" y="14351"/>
                  </a:cubicBezTo>
                  <a:cubicBezTo>
                    <a:pt x="27952" y="14528"/>
                    <a:pt x="28192" y="14617"/>
                    <a:pt x="28508" y="14617"/>
                  </a:cubicBezTo>
                  <a:cubicBezTo>
                    <a:pt x="28823" y="14617"/>
                    <a:pt x="29065" y="14528"/>
                    <a:pt x="29231" y="14351"/>
                  </a:cubicBezTo>
                  <a:cubicBezTo>
                    <a:pt x="29399" y="14174"/>
                    <a:pt x="29483" y="13920"/>
                    <a:pt x="29483" y="13589"/>
                  </a:cubicBezTo>
                  <a:lnTo>
                    <a:pt x="29483" y="11463"/>
                  </a:lnTo>
                  <a:cubicBezTo>
                    <a:pt x="29483" y="11133"/>
                    <a:pt x="29399" y="10880"/>
                    <a:pt x="29231" y="10701"/>
                  </a:cubicBezTo>
                  <a:cubicBezTo>
                    <a:pt x="29065" y="10525"/>
                    <a:pt x="28823" y="10436"/>
                    <a:pt x="28508" y="10436"/>
                  </a:cubicBezTo>
                  <a:close/>
                  <a:moveTo>
                    <a:pt x="10800" y="8460"/>
                  </a:moveTo>
                  <a:cubicBezTo>
                    <a:pt x="6718" y="8460"/>
                    <a:pt x="3271" y="11106"/>
                    <a:pt x="2182" y="12041"/>
                  </a:cubicBezTo>
                  <a:lnTo>
                    <a:pt x="4628" y="12041"/>
                  </a:lnTo>
                  <a:lnTo>
                    <a:pt x="6845" y="10536"/>
                  </a:lnTo>
                  <a:lnTo>
                    <a:pt x="7208" y="11069"/>
                  </a:lnTo>
                  <a:lnTo>
                    <a:pt x="5778" y="12041"/>
                  </a:lnTo>
                  <a:lnTo>
                    <a:pt x="7881" y="12041"/>
                  </a:lnTo>
                  <a:lnTo>
                    <a:pt x="10097" y="10535"/>
                  </a:lnTo>
                  <a:lnTo>
                    <a:pt x="10460" y="11069"/>
                  </a:lnTo>
                  <a:lnTo>
                    <a:pt x="9030" y="12041"/>
                  </a:lnTo>
                  <a:lnTo>
                    <a:pt x="11135" y="12041"/>
                  </a:lnTo>
                  <a:lnTo>
                    <a:pt x="13351" y="10535"/>
                  </a:lnTo>
                  <a:lnTo>
                    <a:pt x="13713" y="11069"/>
                  </a:lnTo>
                  <a:lnTo>
                    <a:pt x="12282" y="12041"/>
                  </a:lnTo>
                  <a:lnTo>
                    <a:pt x="15354" y="12041"/>
                  </a:lnTo>
                  <a:lnTo>
                    <a:pt x="15354" y="12686"/>
                  </a:lnTo>
                  <a:lnTo>
                    <a:pt x="12282" y="12686"/>
                  </a:lnTo>
                  <a:lnTo>
                    <a:pt x="13713" y="13658"/>
                  </a:lnTo>
                  <a:lnTo>
                    <a:pt x="13351" y="14191"/>
                  </a:lnTo>
                  <a:lnTo>
                    <a:pt x="11135" y="12686"/>
                  </a:lnTo>
                  <a:lnTo>
                    <a:pt x="9030" y="12686"/>
                  </a:lnTo>
                  <a:lnTo>
                    <a:pt x="10460" y="13658"/>
                  </a:lnTo>
                  <a:lnTo>
                    <a:pt x="10099" y="14191"/>
                  </a:lnTo>
                  <a:lnTo>
                    <a:pt x="7881" y="12686"/>
                  </a:lnTo>
                  <a:lnTo>
                    <a:pt x="5778" y="12686"/>
                  </a:lnTo>
                  <a:lnTo>
                    <a:pt x="7208" y="13658"/>
                  </a:lnTo>
                  <a:lnTo>
                    <a:pt x="6845" y="14191"/>
                  </a:lnTo>
                  <a:lnTo>
                    <a:pt x="4628" y="12686"/>
                  </a:lnTo>
                  <a:lnTo>
                    <a:pt x="2182" y="12686"/>
                  </a:lnTo>
                  <a:cubicBezTo>
                    <a:pt x="3273" y="13622"/>
                    <a:pt x="6718" y="16266"/>
                    <a:pt x="10800" y="16266"/>
                  </a:cubicBezTo>
                  <a:cubicBezTo>
                    <a:pt x="10801" y="16266"/>
                    <a:pt x="10801" y="16266"/>
                    <a:pt x="10802" y="16266"/>
                  </a:cubicBezTo>
                  <a:cubicBezTo>
                    <a:pt x="15760" y="16266"/>
                    <a:pt x="19778" y="12364"/>
                    <a:pt x="19778" y="12364"/>
                  </a:cubicBezTo>
                  <a:cubicBezTo>
                    <a:pt x="19778" y="12364"/>
                    <a:pt x="15758" y="8460"/>
                    <a:pt x="10800" y="8460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9"/>
            <p:cNvSpPr/>
            <p:nvPr/>
          </p:nvSpPr>
          <p:spPr>
            <a:xfrm>
              <a:off x="8018450" y="3503775"/>
              <a:ext cx="361582" cy="180829"/>
            </a:xfrm>
            <a:custGeom>
              <a:avLst/>
              <a:gdLst/>
              <a:ahLst/>
              <a:cxnLst/>
              <a:rect l="l" t="t" r="r" b="b"/>
              <a:pathLst>
                <a:path w="9630" h="4816" extrusionOk="0">
                  <a:moveTo>
                    <a:pt x="4815" y="1"/>
                  </a:moveTo>
                  <a:cubicBezTo>
                    <a:pt x="2156" y="1"/>
                    <a:pt x="1" y="2156"/>
                    <a:pt x="1" y="4815"/>
                  </a:cubicBezTo>
                  <a:lnTo>
                    <a:pt x="9629" y="4815"/>
                  </a:lnTo>
                  <a:cubicBezTo>
                    <a:pt x="9629" y="2156"/>
                    <a:pt x="7474" y="1"/>
                    <a:pt x="4815" y="1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9"/>
          <p:cNvSpPr txBox="1"/>
          <p:nvPr/>
        </p:nvSpPr>
        <p:spPr>
          <a:xfrm>
            <a:off x="5092775" y="2049875"/>
            <a:ext cx="39843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100" b="1" dirty="0">
                <a:solidFill>
                  <a:srgbClr val="44546A"/>
                </a:solidFill>
              </a:rPr>
              <a:t>CHARGI </a:t>
            </a:r>
            <a:r>
              <a:rPr lang="en-US" sz="1100" dirty="0" smtClean="0">
                <a:solidFill>
                  <a:srgbClr val="44546A"/>
                </a:solidFill>
              </a:rPr>
              <a:t>interface </a:t>
            </a:r>
            <a:r>
              <a:rPr lang="en-US" sz="1100" dirty="0">
                <a:solidFill>
                  <a:srgbClr val="44546A"/>
                </a:solidFill>
              </a:rPr>
              <a:t>should be intuitive and easy to use for all age groups.</a:t>
            </a:r>
            <a:endParaRPr lang="en-US" sz="1100" dirty="0">
              <a:solidFill>
                <a:srgbClr val="44546A"/>
              </a:solidFill>
            </a:endParaRPr>
          </a:p>
        </p:txBody>
      </p:sp>
      <p:sp>
        <p:nvSpPr>
          <p:cNvPr id="812" name="Google Shape;812;p29"/>
          <p:cNvSpPr txBox="1"/>
          <p:nvPr/>
        </p:nvSpPr>
        <p:spPr>
          <a:xfrm>
            <a:off x="8330225" y="4592325"/>
            <a:ext cx="699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/15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30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818" name="Google Shape;818;p30"/>
          <p:cNvSpPr/>
          <p:nvPr/>
        </p:nvSpPr>
        <p:spPr>
          <a:xfrm>
            <a:off x="5558043" y="797627"/>
            <a:ext cx="2812245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0"/>
          <p:cNvSpPr/>
          <p:nvPr/>
        </p:nvSpPr>
        <p:spPr>
          <a:xfrm>
            <a:off x="7330474" y="2646713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0"/>
          <p:cNvSpPr/>
          <p:nvPr/>
        </p:nvSpPr>
        <p:spPr>
          <a:xfrm rot="5400000" flipH="1">
            <a:off x="-2081688" y="585249"/>
            <a:ext cx="4287981" cy="94357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"/>
          <p:cNvSpPr/>
          <p:nvPr/>
        </p:nvSpPr>
        <p:spPr>
          <a:xfrm>
            <a:off x="5558043" y="797627"/>
            <a:ext cx="2812245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0"/>
          <p:cNvSpPr txBox="1"/>
          <p:nvPr/>
        </p:nvSpPr>
        <p:spPr>
          <a:xfrm>
            <a:off x="409575" y="1273650"/>
            <a:ext cx="8864149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Comfortaa"/>
              <a:buAutoNum type="arabicPeriod"/>
            </a:pPr>
            <a:r>
              <a:rPr lang="en" sz="1300" b="1" dirty="0" smtClean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Consommation et production responsables</a:t>
            </a:r>
            <a:endParaRPr sz="1300" b="1" dirty="0" smtClean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200"/>
              </a:spcBef>
            </a:pPr>
            <a:r>
              <a:rPr lang="en" sz="1000" b="1" dirty="0" smtClean="0">
                <a:solidFill>
                  <a:srgbClr val="1B667A"/>
                </a:solidFill>
              </a:rPr>
              <a:t>            </a:t>
            </a:r>
            <a:r>
              <a:rPr lang="en-US" sz="1000" b="1" dirty="0">
                <a:solidFill>
                  <a:srgbClr val="1B667A"/>
                </a:solidFill>
              </a:rPr>
              <a:t>CHARGI promotes the use of renewable energy sources to power its charging stations, supporting a sustainable energy </a:t>
            </a:r>
            <a:r>
              <a:rPr lang="en-US" sz="1000" b="1" dirty="0" smtClean="0">
                <a:solidFill>
                  <a:srgbClr val="1B667A"/>
                </a:solidFill>
              </a:rPr>
              <a:t> transition</a:t>
            </a:r>
            <a:r>
              <a:rPr lang="en-US" sz="1000" b="1" dirty="0">
                <a:solidFill>
                  <a:srgbClr val="1B667A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4546A"/>
              </a:solidFill>
            </a:endParaRPr>
          </a:p>
          <a:p>
            <a:pPr marL="457200" lvl="0" indent="-301625">
              <a:buClr>
                <a:srgbClr val="FF0000"/>
              </a:buClr>
              <a:buSzPts val="1150"/>
              <a:buFont typeface="Comfortaa"/>
              <a:buAutoNum type="arabicPeriod"/>
            </a:pPr>
            <a:r>
              <a:rPr lang="en-US" b="1" dirty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Measures to Combat Climate Change</a:t>
            </a:r>
          </a:p>
          <a:p>
            <a:pPr lvl="0">
              <a:spcBef>
                <a:spcPts val="1200"/>
              </a:spcBef>
            </a:pPr>
            <a:r>
              <a:rPr lang="en-US" sz="1000" b="1" dirty="0" smtClean="0">
                <a:solidFill>
                  <a:srgbClr val="1B667A"/>
                </a:solidFill>
              </a:rPr>
              <a:t>           CHARGI </a:t>
            </a:r>
            <a:r>
              <a:rPr lang="en-US" sz="1000" b="1" dirty="0">
                <a:solidFill>
                  <a:srgbClr val="1B667A"/>
                </a:solidFill>
              </a:rPr>
              <a:t>helps reduce air pollution and greenhouse gas emissions. It also contributes to lowering electronic waste through smart </a:t>
            </a:r>
            <a:r>
              <a:rPr lang="en-US" sz="1000" b="1" dirty="0" smtClean="0">
                <a:solidFill>
                  <a:srgbClr val="1B667A"/>
                </a:solidFill>
              </a:rPr>
              <a:t>       </a:t>
            </a:r>
          </a:p>
          <a:p>
            <a:pPr lvl="0">
              <a:spcBef>
                <a:spcPts val="1200"/>
              </a:spcBef>
            </a:pPr>
            <a:r>
              <a:rPr lang="en-US" sz="1000" b="1" dirty="0">
                <a:solidFill>
                  <a:srgbClr val="1B667A"/>
                </a:solidFill>
              </a:rPr>
              <a:t> </a:t>
            </a:r>
            <a:r>
              <a:rPr lang="en-US" sz="1000" b="1" dirty="0" smtClean="0">
                <a:solidFill>
                  <a:srgbClr val="1B667A"/>
                </a:solidFill>
              </a:rPr>
              <a:t>          resource </a:t>
            </a:r>
            <a:r>
              <a:rPr lang="en-US" sz="1000" b="1" dirty="0">
                <a:solidFill>
                  <a:srgbClr val="1B667A"/>
                </a:solidFill>
              </a:rPr>
              <a:t>management.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4546A"/>
              </a:solidFill>
            </a:endParaRPr>
          </a:p>
          <a:p>
            <a:pPr marL="457200" lvl="0" indent="-292100">
              <a:buClr>
                <a:srgbClr val="FF0000"/>
              </a:buClr>
              <a:buSzPts val="1000"/>
              <a:buFont typeface="Montserrat"/>
              <a:buAutoNum type="arabicPeriod"/>
            </a:pPr>
            <a:r>
              <a:rPr lang="en-US" b="1" dirty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Age Inclusivity and Equal Access</a:t>
            </a:r>
          </a:p>
          <a:p>
            <a:pPr marL="457200" lvl="0">
              <a:spcBef>
                <a:spcPts val="1200"/>
              </a:spcBef>
            </a:pPr>
            <a:r>
              <a:rPr lang="en-US" sz="1000" b="1" dirty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CHARGI is designed for everyone — whether young, adult, or elderly — ensuring easy and accessible use for all age groups, with no barriers or restrictions.</a:t>
            </a:r>
            <a:r>
              <a:rPr lang="en" sz="1000" dirty="0" smtClean="0">
                <a:solidFill>
                  <a:srgbClr val="1B667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0" b="1" dirty="0">
              <a:solidFill>
                <a:srgbClr val="1B66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 b="1" dirty="0"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150" b="1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3" name="Google Shape;823;p30"/>
          <p:cNvSpPr/>
          <p:nvPr/>
        </p:nvSpPr>
        <p:spPr>
          <a:xfrm>
            <a:off x="7330474" y="2646713"/>
            <a:ext cx="1600082" cy="37919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0"/>
          <p:cNvSpPr/>
          <p:nvPr/>
        </p:nvSpPr>
        <p:spPr>
          <a:xfrm>
            <a:off x="805800" y="-7025"/>
            <a:ext cx="42627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0"/>
          <p:cNvSpPr/>
          <p:nvPr/>
        </p:nvSpPr>
        <p:spPr>
          <a:xfrm>
            <a:off x="1934175" y="582942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0"/>
          <p:cNvSpPr/>
          <p:nvPr/>
        </p:nvSpPr>
        <p:spPr>
          <a:xfrm>
            <a:off x="2195150" y="126850"/>
            <a:ext cx="4589400" cy="793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0"/>
          <p:cNvSpPr txBox="1"/>
          <p:nvPr/>
        </p:nvSpPr>
        <p:spPr>
          <a:xfrm>
            <a:off x="1584129" y="295976"/>
            <a:ext cx="61338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9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Originality (Added Value)</a:t>
            </a:r>
            <a:endParaRPr sz="3200" b="1" dirty="0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30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/16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3" name="Google Shape;833;p31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834" name="Google Shape;834;p31"/>
          <p:cNvSpPr/>
          <p:nvPr/>
        </p:nvSpPr>
        <p:spPr>
          <a:xfrm>
            <a:off x="7140188" y="20110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5" name="Google Shape;8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21921">
            <a:off x="5125462" y="3864450"/>
            <a:ext cx="1147925" cy="11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91996">
            <a:off x="1480875" y="3939138"/>
            <a:ext cx="1074475" cy="10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1"/>
          <p:cNvSpPr/>
          <p:nvPr/>
        </p:nvSpPr>
        <p:spPr>
          <a:xfrm>
            <a:off x="909900" y="198558"/>
            <a:ext cx="3327300" cy="51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1"/>
          <p:cNvSpPr txBox="1"/>
          <p:nvPr/>
        </p:nvSpPr>
        <p:spPr>
          <a:xfrm>
            <a:off x="678275" y="1189874"/>
            <a:ext cx="6770100" cy="306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LCD display showing temperature and humidity</a:t>
            </a: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Two light sensors to capture sunlight rays</a:t>
            </a: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Motor to rotate the solar panel</a:t>
            </a: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Solar panel to store solar energy.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LCD display showing the charging price.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LCD display showing the session status (Rest / Active).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Motion sensor with a buzzer that indicates when a car passes near the charging station</a:t>
            </a: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RFID pour lire l’id de voiture a </a:t>
            </a:r>
            <a:endParaRPr sz="1100" dirty="0" smtClean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2 </a:t>
            </a:r>
            <a:r>
              <a:rPr lang="en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Lampes ( Vert : la session est occupé de charger une voiture / Rouge : La session est en mode Repos.)</a:t>
            </a:r>
            <a:endParaRPr sz="11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RFID reader to read the car’s ID and identify the type of maintenance (Washing / Breakdown</a:t>
            </a: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).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LCD </a:t>
            </a: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display showing the type of maintenance.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Two </a:t>
            </a: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lamps to indicate the type of maintenance (Blue: Washing / Green: Breakdown).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Motion sensor to detect when a car enters the maintenance garage.</a:t>
            </a:r>
          </a:p>
          <a:p>
            <a:pPr marL="457200" lvl="0" indent="-298450">
              <a:buClr>
                <a:srgbClr val="718A1D"/>
              </a:buClr>
              <a:buSzPts val="1100"/>
              <a:buFont typeface="Montserrat"/>
              <a:buAutoNum type="arabicPeriod"/>
            </a:pPr>
            <a:r>
              <a:rPr lang="en-US" sz="11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Motor </a:t>
            </a:r>
            <a:r>
              <a:rPr lang="en-US" sz="11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for controlling the maintenance barrier.</a:t>
            </a:r>
            <a:endParaRPr sz="11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9" name="Google Shape;839;p31"/>
          <p:cNvSpPr/>
          <p:nvPr/>
        </p:nvSpPr>
        <p:spPr>
          <a:xfrm>
            <a:off x="8350731" y="1638772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1"/>
          <p:cNvSpPr/>
          <p:nvPr/>
        </p:nvSpPr>
        <p:spPr>
          <a:xfrm>
            <a:off x="7949025" y="2074188"/>
            <a:ext cx="481763" cy="107449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1"/>
          <p:cNvSpPr/>
          <p:nvPr/>
        </p:nvSpPr>
        <p:spPr>
          <a:xfrm>
            <a:off x="8213903" y="2619514"/>
            <a:ext cx="267723" cy="340840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1"/>
          <p:cNvSpPr/>
          <p:nvPr/>
        </p:nvSpPr>
        <p:spPr>
          <a:xfrm>
            <a:off x="4980325" y="539500"/>
            <a:ext cx="1438201" cy="34081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1"/>
          <p:cNvSpPr/>
          <p:nvPr/>
        </p:nvSpPr>
        <p:spPr>
          <a:xfrm>
            <a:off x="263925" y="76454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37887">
            <a:off x="3281250" y="4010450"/>
            <a:ext cx="1564166" cy="10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2">
            <a:off x="7109553" y="90571"/>
            <a:ext cx="1737070" cy="89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7150" y="3960462"/>
            <a:ext cx="1738674" cy="9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3300" y="90575"/>
            <a:ext cx="2116250" cy="211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31"/>
          <p:cNvSpPr/>
          <p:nvPr/>
        </p:nvSpPr>
        <p:spPr>
          <a:xfrm>
            <a:off x="830000" y="142900"/>
            <a:ext cx="3228900" cy="668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1"/>
          <p:cNvSpPr txBox="1"/>
          <p:nvPr/>
        </p:nvSpPr>
        <p:spPr>
          <a:xfrm>
            <a:off x="1010650" y="198550"/>
            <a:ext cx="3327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Smart Arduino</a:t>
            </a:r>
            <a:endParaRPr sz="25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31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/17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5" name="Google Shape;855;p32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856" name="Google Shape;856;p32"/>
          <p:cNvSpPr/>
          <p:nvPr/>
        </p:nvSpPr>
        <p:spPr>
          <a:xfrm rot="-5400000">
            <a:off x="7480301" y="939162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32"/>
          <p:cNvGrpSpPr/>
          <p:nvPr/>
        </p:nvGrpSpPr>
        <p:grpSpPr>
          <a:xfrm>
            <a:off x="118342" y="2198320"/>
            <a:ext cx="3780136" cy="2146539"/>
            <a:chOff x="4352672" y="2230153"/>
            <a:chExt cx="4618934" cy="2913327"/>
          </a:xfrm>
        </p:grpSpPr>
        <p:sp>
          <p:nvSpPr>
            <p:cNvPr id="858" name="Google Shape;858;p32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0" name="Google Shape;860;p32"/>
          <p:cNvSpPr/>
          <p:nvPr/>
        </p:nvSpPr>
        <p:spPr>
          <a:xfrm>
            <a:off x="-436463" y="4025022"/>
            <a:ext cx="1876436" cy="43857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32"/>
          <p:cNvGrpSpPr/>
          <p:nvPr/>
        </p:nvGrpSpPr>
        <p:grpSpPr>
          <a:xfrm>
            <a:off x="198069" y="2678676"/>
            <a:ext cx="3830134" cy="1703039"/>
            <a:chOff x="3789873" y="2006800"/>
            <a:chExt cx="4640899" cy="2348372"/>
          </a:xfrm>
        </p:grpSpPr>
        <p:sp>
          <p:nvSpPr>
            <p:cNvPr id="862" name="Google Shape;862;p32"/>
            <p:cNvSpPr/>
            <p:nvPr/>
          </p:nvSpPr>
          <p:spPr>
            <a:xfrm>
              <a:off x="4335840" y="2006800"/>
              <a:ext cx="3548966" cy="2238874"/>
            </a:xfrm>
            <a:custGeom>
              <a:avLst/>
              <a:gdLst/>
              <a:ahLst/>
              <a:cxnLst/>
              <a:rect l="l" t="t" r="r" b="b"/>
              <a:pathLst>
                <a:path w="134609" h="87713" extrusionOk="0">
                  <a:moveTo>
                    <a:pt x="134608" y="82309"/>
                  </a:moveTo>
                  <a:cubicBezTo>
                    <a:pt x="134608" y="85293"/>
                    <a:pt x="132291" y="87712"/>
                    <a:pt x="129430" y="87712"/>
                  </a:cubicBezTo>
                  <a:lnTo>
                    <a:pt x="5179" y="87712"/>
                  </a:lnTo>
                  <a:cubicBezTo>
                    <a:pt x="2318" y="87712"/>
                    <a:pt x="1" y="85293"/>
                    <a:pt x="1" y="82309"/>
                  </a:cubicBezTo>
                  <a:lnTo>
                    <a:pt x="1" y="5404"/>
                  </a:lnTo>
                  <a:cubicBezTo>
                    <a:pt x="1" y="2420"/>
                    <a:pt x="2318" y="1"/>
                    <a:pt x="5179" y="1"/>
                  </a:cubicBezTo>
                  <a:lnTo>
                    <a:pt x="129430" y="1"/>
                  </a:lnTo>
                  <a:cubicBezTo>
                    <a:pt x="132291" y="1"/>
                    <a:pt x="134608" y="2420"/>
                    <a:pt x="134608" y="5404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3789873" y="4111441"/>
              <a:ext cx="4640899" cy="91398"/>
            </a:xfrm>
            <a:custGeom>
              <a:avLst/>
              <a:gdLst/>
              <a:ahLst/>
              <a:cxnLst/>
              <a:rect l="l" t="t" r="r" b="b"/>
              <a:pathLst>
                <a:path w="176025" h="35221" extrusionOk="0">
                  <a:moveTo>
                    <a:pt x="21061" y="212"/>
                  </a:moveTo>
                  <a:lnTo>
                    <a:pt x="1" y="35221"/>
                  </a:lnTo>
                  <a:lnTo>
                    <a:pt x="176024" y="34904"/>
                  </a:lnTo>
                  <a:lnTo>
                    <a:pt x="155760" y="0"/>
                  </a:lnTo>
                  <a:close/>
                </a:path>
              </a:pathLst>
            </a:custGeom>
            <a:solidFill>
              <a:srgbClr val="718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3789978" y="4202768"/>
              <a:ext cx="4640688" cy="152403"/>
            </a:xfrm>
            <a:custGeom>
              <a:avLst/>
              <a:gdLst/>
              <a:ahLst/>
              <a:cxnLst/>
              <a:rect l="l" t="t" r="r" b="b"/>
              <a:pathLst>
                <a:path w="176017" h="3570" extrusionOk="0">
                  <a:moveTo>
                    <a:pt x="176016" y="0"/>
                  </a:moveTo>
                  <a:lnTo>
                    <a:pt x="176016" y="0"/>
                  </a:lnTo>
                  <a:cubicBezTo>
                    <a:pt x="176016" y="1971"/>
                    <a:pt x="174019" y="3570"/>
                    <a:pt x="171556" y="3570"/>
                  </a:cubicBezTo>
                  <a:lnTo>
                    <a:pt x="4461" y="3570"/>
                  </a:lnTo>
                  <a:cubicBezTo>
                    <a:pt x="1998" y="3570"/>
                    <a:pt x="1" y="1971"/>
                    <a:pt x="1" y="0"/>
                  </a:cubicBez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65" name="Google Shape;86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589" y="2755909"/>
            <a:ext cx="2798016" cy="138306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2"/>
          <p:cNvSpPr/>
          <p:nvPr/>
        </p:nvSpPr>
        <p:spPr>
          <a:xfrm>
            <a:off x="7511425" y="149994"/>
            <a:ext cx="1369839" cy="32462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2"/>
          <p:cNvSpPr txBox="1"/>
          <p:nvPr/>
        </p:nvSpPr>
        <p:spPr>
          <a:xfrm>
            <a:off x="118225" y="871425"/>
            <a:ext cx="4116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solidFill>
                  <a:srgbClr val="383838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“CHARGI” application is particularly suitable for companies seeking to provide a reliable and convenient charging service for their employees, clients, or visitors.</a:t>
            </a:r>
            <a:endParaRPr lang="en-US" dirty="0">
              <a:solidFill>
                <a:srgbClr val="38383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8" name="Google Shape;868;p32"/>
          <p:cNvSpPr txBox="1"/>
          <p:nvPr/>
        </p:nvSpPr>
        <p:spPr>
          <a:xfrm>
            <a:off x="4234150" y="1404825"/>
            <a:ext cx="4170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dirty="0">
                <a:latin typeface="Comic Sans MS"/>
                <a:ea typeface="Comic Sans MS"/>
                <a:cs typeface="Comic Sans MS"/>
                <a:sym typeface="Comic Sans MS"/>
              </a:rPr>
              <a:t>The market for electric vehicle charging management software is rapidly growing alongside the expansion of the electric car market. CHARGI meets this demand by offering a customizable solution for managing electric vehicle charging.</a:t>
            </a:r>
            <a:endParaRPr sz="16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9" name="Google Shape;869;p32"/>
          <p:cNvSpPr/>
          <p:nvPr/>
        </p:nvSpPr>
        <p:spPr>
          <a:xfrm>
            <a:off x="692200" y="150000"/>
            <a:ext cx="2425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2"/>
          <p:cNvSpPr txBox="1"/>
          <p:nvPr/>
        </p:nvSpPr>
        <p:spPr>
          <a:xfrm>
            <a:off x="780825" y="379650"/>
            <a:ext cx="23772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900" b="1" dirty="0">
                <a:solidFill>
                  <a:srgbClr val="C35307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Audience:</a:t>
            </a:r>
            <a:endParaRPr sz="1900" b="1" dirty="0">
              <a:solidFill>
                <a:srgbClr val="C3530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32"/>
          <p:cNvSpPr/>
          <p:nvPr/>
        </p:nvSpPr>
        <p:spPr>
          <a:xfrm>
            <a:off x="4542825" y="759600"/>
            <a:ext cx="2425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2"/>
          <p:cNvSpPr txBox="1"/>
          <p:nvPr/>
        </p:nvSpPr>
        <p:spPr>
          <a:xfrm>
            <a:off x="4631450" y="989250"/>
            <a:ext cx="23772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900" b="1" dirty="0">
                <a:solidFill>
                  <a:srgbClr val="C35307"/>
                </a:solidFill>
                <a:latin typeface="Montserrat"/>
                <a:ea typeface="Montserrat"/>
                <a:cs typeface="Montserrat"/>
                <a:sym typeface="Montserrat"/>
              </a:rPr>
              <a:t>Target Market:</a:t>
            </a:r>
            <a:endParaRPr lang="en-US" sz="1900" b="1" dirty="0">
              <a:solidFill>
                <a:srgbClr val="C3530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p32"/>
          <p:cNvSpPr/>
          <p:nvPr/>
        </p:nvSpPr>
        <p:spPr>
          <a:xfrm>
            <a:off x="4327250" y="3387875"/>
            <a:ext cx="2237400" cy="546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2"/>
          <p:cNvSpPr txBox="1"/>
          <p:nvPr/>
        </p:nvSpPr>
        <p:spPr>
          <a:xfrm>
            <a:off x="4375325" y="3594128"/>
            <a:ext cx="2192700" cy="1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900" b="1" dirty="0">
                <a:solidFill>
                  <a:srgbClr val="C35307"/>
                </a:solidFill>
                <a:latin typeface="Montserrat"/>
                <a:ea typeface="Montserrat"/>
                <a:cs typeface="Montserrat"/>
                <a:sym typeface="Montserrat"/>
              </a:rPr>
              <a:t>Competitions</a:t>
            </a:r>
            <a:endParaRPr sz="1900" b="1" dirty="0">
              <a:solidFill>
                <a:srgbClr val="C3530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5" name="Google Shape;875;p32"/>
          <p:cNvSpPr txBox="1"/>
          <p:nvPr/>
        </p:nvSpPr>
        <p:spPr>
          <a:xfrm>
            <a:off x="6657750" y="3576562"/>
            <a:ext cx="2746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Comic Sans MS"/>
              <a:buChar char="●"/>
            </a:pPr>
            <a:r>
              <a:rPr lang="en" sz="1200" b="1">
                <a:solidFill>
                  <a:srgbClr val="383838"/>
                </a:solidFill>
                <a:latin typeface="Comic Sans MS"/>
                <a:ea typeface="Comic Sans MS"/>
                <a:cs typeface="Comic Sans MS"/>
                <a:sym typeface="Comic Sans MS"/>
              </a:rPr>
              <a:t>EV Connect</a:t>
            </a:r>
            <a:endParaRPr sz="1200" b="1">
              <a:solidFill>
                <a:srgbClr val="38383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Comic Sans MS"/>
              <a:buChar char="●"/>
            </a:pPr>
            <a:r>
              <a:rPr lang="en" sz="1200" b="1">
                <a:solidFill>
                  <a:srgbClr val="383838"/>
                </a:solidFill>
                <a:latin typeface="Comic Sans MS"/>
                <a:ea typeface="Comic Sans MS"/>
                <a:cs typeface="Comic Sans MS"/>
                <a:sym typeface="Comic Sans MS"/>
              </a:rPr>
              <a:t>Total Energie</a:t>
            </a:r>
            <a:endParaRPr sz="1200" b="1">
              <a:solidFill>
                <a:srgbClr val="38383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Comic Sans MS"/>
              <a:buChar char="●"/>
            </a:pPr>
            <a:r>
              <a:rPr lang="en" sz="1200" b="1">
                <a:solidFill>
                  <a:srgbClr val="383838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Shell energie</a:t>
            </a:r>
            <a:endParaRPr sz="1200" b="1">
              <a:solidFill>
                <a:srgbClr val="38383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200"/>
              <a:buFont typeface="Comic Sans MS"/>
              <a:buChar char="●"/>
            </a:pPr>
            <a:r>
              <a:rPr lang="en" sz="1200" b="1">
                <a:solidFill>
                  <a:srgbClr val="383838"/>
                </a:solidFill>
                <a:latin typeface="Comic Sans MS"/>
                <a:ea typeface="Comic Sans MS"/>
                <a:cs typeface="Comic Sans MS"/>
                <a:sym typeface="Comic Sans MS"/>
              </a:rPr>
              <a:t>Blink Charging</a:t>
            </a:r>
            <a:endParaRPr sz="1200" b="1">
              <a:solidFill>
                <a:srgbClr val="38383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6" name="Google Shape;876;p32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/18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5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85" name="Google Shape;85;p15"/>
          <p:cNvSpPr txBox="1"/>
          <p:nvPr/>
        </p:nvSpPr>
        <p:spPr>
          <a:xfrm>
            <a:off x="713225" y="8446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 </a:t>
            </a:r>
            <a:r>
              <a:rPr lang="en" sz="16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Project presentation</a:t>
            </a:r>
            <a:endParaRPr sz="1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27250" y="161952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713225" y="1205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</a:t>
            </a:r>
            <a:endParaRPr sz="32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655653" y="733901"/>
            <a:ext cx="51540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2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Problem statement 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2) 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Topic/theme 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3) 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Team and project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4) </a:t>
            </a: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Project description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5) 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Target audience and market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6)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ompeting applications &amp; originality</a:t>
            </a:r>
            <a:endParaRPr sz="1600" b="1" dirty="0">
              <a:solidFill>
                <a:srgbClr val="0BE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u="sng" dirty="0">
              <a:solidFill>
                <a:srgbClr val="3F5A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1) </a:t>
            </a: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Module and features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2) 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unctional &amp; </a:t>
            </a:r>
            <a:r>
              <a:rPr lang="en-US" sz="1600" i="1" dirty="0" smtClean="0">
                <a:solidFill>
                  <a:srgbClr val="444444"/>
                </a:solidFill>
                <a:latin typeface="Montserrat"/>
                <a:ea typeface="Roboto"/>
                <a:cs typeface="Roboto"/>
                <a:sym typeface="Montserrat"/>
              </a:rPr>
              <a:t>security</a:t>
            </a:r>
            <a:endParaRPr lang="en" sz="1600" i="1" dirty="0" smtClean="0">
              <a:solidFill>
                <a:srgbClr val="4444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) Arduino</a:t>
            </a:r>
            <a:endParaRPr sz="1600" b="1" dirty="0">
              <a:solidFill>
                <a:srgbClr val="0BE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lll </a:t>
            </a:r>
            <a:r>
              <a:rPr lang="en-US" sz="16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</a:t>
            </a:r>
            <a:endParaRPr sz="2200" b="1" u="sng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1) </a:t>
            </a:r>
            <a:r>
              <a:rPr lang="en-US" sz="1600" dirty="0" smtClean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Work environment </a:t>
            </a:r>
            <a:endParaRPr sz="1600"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2) interface</a:t>
            </a:r>
            <a:endParaRPr dirty="0">
              <a:solidFill>
                <a:srgbClr val="3838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lV Conclusion</a:t>
            </a:r>
            <a:endParaRPr sz="1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3F5A42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22175" y="2675175"/>
            <a:ext cx="573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ll </a:t>
            </a:r>
            <a:r>
              <a:rPr lang="en" sz="16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sz="1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0" name="Google Shape;90;p15"/>
          <p:cNvGrpSpPr/>
          <p:nvPr/>
        </p:nvGrpSpPr>
        <p:grpSpPr>
          <a:xfrm>
            <a:off x="4670950" y="2133509"/>
            <a:ext cx="4101016" cy="2585008"/>
            <a:chOff x="-3" y="1904125"/>
            <a:chExt cx="4006464" cy="2717628"/>
          </a:xfrm>
        </p:grpSpPr>
        <p:grpSp>
          <p:nvGrpSpPr>
            <p:cNvPr id="91" name="Google Shape;91;p15"/>
            <p:cNvGrpSpPr/>
            <p:nvPr/>
          </p:nvGrpSpPr>
          <p:grpSpPr>
            <a:xfrm flipH="1">
              <a:off x="-3" y="2239569"/>
              <a:ext cx="4006464" cy="2378149"/>
              <a:chOff x="4352672" y="2230153"/>
              <a:chExt cx="4618934" cy="2913327"/>
            </a:xfrm>
          </p:grpSpPr>
          <p:sp>
            <p:nvSpPr>
              <p:cNvPr id="92" name="Google Shape;92;p15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4454137" y="3128422"/>
                <a:ext cx="4463197" cy="2015021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" name="Google Shape;94;p15"/>
            <p:cNvSpPr/>
            <p:nvPr/>
          </p:nvSpPr>
          <p:spPr>
            <a:xfrm>
              <a:off x="217475" y="1904125"/>
              <a:ext cx="3325361" cy="2378175"/>
            </a:xfrm>
            <a:custGeom>
              <a:avLst/>
              <a:gdLst/>
              <a:ahLst/>
              <a:cxnLst/>
              <a:rect l="l" t="t" r="r" b="b"/>
              <a:pathLst>
                <a:path w="79147" h="23371" extrusionOk="0">
                  <a:moveTo>
                    <a:pt x="25160" y="0"/>
                  </a:moveTo>
                  <a:cubicBezTo>
                    <a:pt x="25105" y="0"/>
                    <a:pt x="25061" y="34"/>
                    <a:pt x="25061" y="75"/>
                  </a:cubicBezTo>
                  <a:cubicBezTo>
                    <a:pt x="25061" y="101"/>
                    <a:pt x="25078" y="122"/>
                    <a:pt x="25103" y="136"/>
                  </a:cubicBezTo>
                  <a:lnTo>
                    <a:pt x="24920" y="190"/>
                  </a:lnTo>
                  <a:lnTo>
                    <a:pt x="24920" y="219"/>
                  </a:lnTo>
                  <a:lnTo>
                    <a:pt x="25007" y="219"/>
                  </a:lnTo>
                  <a:lnTo>
                    <a:pt x="25007" y="337"/>
                  </a:lnTo>
                  <a:lnTo>
                    <a:pt x="24887" y="337"/>
                  </a:lnTo>
                  <a:lnTo>
                    <a:pt x="24887" y="364"/>
                  </a:lnTo>
                  <a:lnTo>
                    <a:pt x="25007" y="407"/>
                  </a:lnTo>
                  <a:lnTo>
                    <a:pt x="25007" y="1159"/>
                  </a:lnTo>
                  <a:lnTo>
                    <a:pt x="24920" y="1159"/>
                  </a:lnTo>
                  <a:lnTo>
                    <a:pt x="24920" y="1234"/>
                  </a:lnTo>
                  <a:lnTo>
                    <a:pt x="24944" y="1234"/>
                  </a:lnTo>
                  <a:lnTo>
                    <a:pt x="24944" y="1343"/>
                  </a:lnTo>
                  <a:lnTo>
                    <a:pt x="24824" y="1343"/>
                  </a:lnTo>
                  <a:lnTo>
                    <a:pt x="24824" y="1412"/>
                  </a:lnTo>
                  <a:cubicBezTo>
                    <a:pt x="24805" y="1410"/>
                    <a:pt x="24787" y="1408"/>
                    <a:pt x="24767" y="1408"/>
                  </a:cubicBezTo>
                  <a:cubicBezTo>
                    <a:pt x="24569" y="1408"/>
                    <a:pt x="24407" y="1545"/>
                    <a:pt x="24391" y="1719"/>
                  </a:cubicBezTo>
                  <a:lnTo>
                    <a:pt x="24332" y="1719"/>
                  </a:lnTo>
                  <a:lnTo>
                    <a:pt x="24332" y="2139"/>
                  </a:lnTo>
                  <a:lnTo>
                    <a:pt x="24135" y="2139"/>
                  </a:lnTo>
                  <a:lnTo>
                    <a:pt x="24135" y="2413"/>
                  </a:lnTo>
                  <a:lnTo>
                    <a:pt x="23653" y="2413"/>
                  </a:lnTo>
                  <a:lnTo>
                    <a:pt x="23653" y="2504"/>
                  </a:lnTo>
                  <a:lnTo>
                    <a:pt x="23540" y="2504"/>
                  </a:lnTo>
                  <a:lnTo>
                    <a:pt x="23540" y="13718"/>
                  </a:lnTo>
                  <a:lnTo>
                    <a:pt x="22822" y="13718"/>
                  </a:lnTo>
                  <a:lnTo>
                    <a:pt x="22822" y="13577"/>
                  </a:lnTo>
                  <a:lnTo>
                    <a:pt x="22603" y="13577"/>
                  </a:lnTo>
                  <a:lnTo>
                    <a:pt x="22603" y="13883"/>
                  </a:lnTo>
                  <a:lnTo>
                    <a:pt x="21947" y="13883"/>
                  </a:lnTo>
                  <a:lnTo>
                    <a:pt x="21947" y="16411"/>
                  </a:lnTo>
                  <a:lnTo>
                    <a:pt x="21666" y="16411"/>
                  </a:lnTo>
                  <a:lnTo>
                    <a:pt x="21666" y="15751"/>
                  </a:lnTo>
                  <a:lnTo>
                    <a:pt x="21773" y="15751"/>
                  </a:lnTo>
                  <a:lnTo>
                    <a:pt x="21773" y="15654"/>
                  </a:lnTo>
                  <a:lnTo>
                    <a:pt x="21703" y="15654"/>
                  </a:lnTo>
                  <a:lnTo>
                    <a:pt x="21703" y="15575"/>
                  </a:lnTo>
                  <a:lnTo>
                    <a:pt x="21403" y="15575"/>
                  </a:lnTo>
                  <a:lnTo>
                    <a:pt x="21403" y="15654"/>
                  </a:lnTo>
                  <a:lnTo>
                    <a:pt x="21238" y="15654"/>
                  </a:lnTo>
                  <a:lnTo>
                    <a:pt x="21238" y="15130"/>
                  </a:lnTo>
                  <a:lnTo>
                    <a:pt x="20693" y="15130"/>
                  </a:lnTo>
                  <a:lnTo>
                    <a:pt x="20693" y="15377"/>
                  </a:lnTo>
                  <a:lnTo>
                    <a:pt x="20319" y="15377"/>
                  </a:lnTo>
                  <a:lnTo>
                    <a:pt x="20319" y="15558"/>
                  </a:lnTo>
                  <a:lnTo>
                    <a:pt x="19984" y="15558"/>
                  </a:lnTo>
                  <a:lnTo>
                    <a:pt x="19984" y="15654"/>
                  </a:lnTo>
                  <a:lnTo>
                    <a:pt x="19708" y="15654"/>
                  </a:lnTo>
                  <a:lnTo>
                    <a:pt x="19708" y="15751"/>
                  </a:lnTo>
                  <a:lnTo>
                    <a:pt x="19884" y="15751"/>
                  </a:lnTo>
                  <a:lnTo>
                    <a:pt x="19884" y="16411"/>
                  </a:lnTo>
                  <a:lnTo>
                    <a:pt x="18538" y="16411"/>
                  </a:lnTo>
                  <a:lnTo>
                    <a:pt x="18538" y="17533"/>
                  </a:lnTo>
                  <a:lnTo>
                    <a:pt x="18252" y="17533"/>
                  </a:lnTo>
                  <a:lnTo>
                    <a:pt x="18252" y="16914"/>
                  </a:lnTo>
                  <a:lnTo>
                    <a:pt x="17745" y="16914"/>
                  </a:lnTo>
                  <a:lnTo>
                    <a:pt x="17745" y="12396"/>
                  </a:lnTo>
                  <a:lnTo>
                    <a:pt x="14182" y="12183"/>
                  </a:lnTo>
                  <a:lnTo>
                    <a:pt x="13462" y="12396"/>
                  </a:lnTo>
                  <a:lnTo>
                    <a:pt x="13462" y="16791"/>
                  </a:lnTo>
                  <a:lnTo>
                    <a:pt x="13300" y="16791"/>
                  </a:lnTo>
                  <a:lnTo>
                    <a:pt x="13300" y="4335"/>
                  </a:lnTo>
                  <a:lnTo>
                    <a:pt x="12584" y="4077"/>
                  </a:lnTo>
                  <a:lnTo>
                    <a:pt x="11718" y="4077"/>
                  </a:lnTo>
                  <a:lnTo>
                    <a:pt x="11718" y="4010"/>
                  </a:lnTo>
                  <a:lnTo>
                    <a:pt x="11447" y="4010"/>
                  </a:lnTo>
                  <a:lnTo>
                    <a:pt x="11447" y="3829"/>
                  </a:lnTo>
                  <a:lnTo>
                    <a:pt x="11403" y="3829"/>
                  </a:lnTo>
                  <a:lnTo>
                    <a:pt x="11403" y="4010"/>
                  </a:lnTo>
                  <a:lnTo>
                    <a:pt x="11398" y="4010"/>
                  </a:lnTo>
                  <a:lnTo>
                    <a:pt x="11398" y="4077"/>
                  </a:lnTo>
                  <a:lnTo>
                    <a:pt x="11281" y="4077"/>
                  </a:lnTo>
                  <a:lnTo>
                    <a:pt x="11281" y="3993"/>
                  </a:lnTo>
                  <a:lnTo>
                    <a:pt x="11150" y="3993"/>
                  </a:lnTo>
                  <a:lnTo>
                    <a:pt x="11150" y="4077"/>
                  </a:lnTo>
                  <a:lnTo>
                    <a:pt x="11145" y="4077"/>
                  </a:lnTo>
                  <a:lnTo>
                    <a:pt x="11145" y="3716"/>
                  </a:lnTo>
                  <a:lnTo>
                    <a:pt x="11114" y="3716"/>
                  </a:lnTo>
                  <a:lnTo>
                    <a:pt x="11114" y="4077"/>
                  </a:lnTo>
                  <a:lnTo>
                    <a:pt x="10998" y="4077"/>
                  </a:lnTo>
                  <a:lnTo>
                    <a:pt x="10998" y="4171"/>
                  </a:lnTo>
                  <a:lnTo>
                    <a:pt x="9848" y="4171"/>
                  </a:lnTo>
                  <a:lnTo>
                    <a:pt x="9848" y="4335"/>
                  </a:lnTo>
                  <a:lnTo>
                    <a:pt x="8728" y="4335"/>
                  </a:lnTo>
                  <a:lnTo>
                    <a:pt x="8728" y="4853"/>
                  </a:lnTo>
                  <a:lnTo>
                    <a:pt x="8511" y="5086"/>
                  </a:lnTo>
                  <a:lnTo>
                    <a:pt x="8511" y="8938"/>
                  </a:lnTo>
                  <a:lnTo>
                    <a:pt x="8293" y="8938"/>
                  </a:lnTo>
                  <a:lnTo>
                    <a:pt x="8293" y="12767"/>
                  </a:lnTo>
                  <a:lnTo>
                    <a:pt x="8013" y="12767"/>
                  </a:lnTo>
                  <a:lnTo>
                    <a:pt x="8013" y="14549"/>
                  </a:lnTo>
                  <a:lnTo>
                    <a:pt x="7667" y="14549"/>
                  </a:lnTo>
                  <a:lnTo>
                    <a:pt x="7667" y="10341"/>
                  </a:lnTo>
                  <a:lnTo>
                    <a:pt x="6635" y="10341"/>
                  </a:lnTo>
                  <a:lnTo>
                    <a:pt x="4666" y="10791"/>
                  </a:lnTo>
                  <a:lnTo>
                    <a:pt x="4666" y="14549"/>
                  </a:lnTo>
                  <a:lnTo>
                    <a:pt x="3773" y="14549"/>
                  </a:lnTo>
                  <a:lnTo>
                    <a:pt x="3773" y="14799"/>
                  </a:lnTo>
                  <a:lnTo>
                    <a:pt x="3028" y="14799"/>
                  </a:lnTo>
                  <a:lnTo>
                    <a:pt x="3028" y="15820"/>
                  </a:lnTo>
                  <a:lnTo>
                    <a:pt x="2807" y="15820"/>
                  </a:lnTo>
                  <a:lnTo>
                    <a:pt x="2807" y="15133"/>
                  </a:lnTo>
                  <a:lnTo>
                    <a:pt x="1072" y="15133"/>
                  </a:lnTo>
                  <a:lnTo>
                    <a:pt x="1072" y="17141"/>
                  </a:lnTo>
                  <a:lnTo>
                    <a:pt x="532" y="17141"/>
                  </a:lnTo>
                  <a:lnTo>
                    <a:pt x="532" y="18275"/>
                  </a:lnTo>
                  <a:lnTo>
                    <a:pt x="135" y="18275"/>
                  </a:lnTo>
                  <a:lnTo>
                    <a:pt x="135" y="18826"/>
                  </a:lnTo>
                  <a:lnTo>
                    <a:pt x="0" y="18826"/>
                  </a:lnTo>
                  <a:lnTo>
                    <a:pt x="0" y="23371"/>
                  </a:lnTo>
                  <a:lnTo>
                    <a:pt x="79146" y="23371"/>
                  </a:lnTo>
                  <a:lnTo>
                    <a:pt x="79146" y="19499"/>
                  </a:lnTo>
                  <a:lnTo>
                    <a:pt x="78722" y="19499"/>
                  </a:lnTo>
                  <a:lnTo>
                    <a:pt x="78722" y="19199"/>
                  </a:lnTo>
                  <a:lnTo>
                    <a:pt x="77474" y="19199"/>
                  </a:lnTo>
                  <a:lnTo>
                    <a:pt x="77474" y="19806"/>
                  </a:lnTo>
                  <a:lnTo>
                    <a:pt x="77261" y="19806"/>
                  </a:lnTo>
                  <a:lnTo>
                    <a:pt x="77261" y="18658"/>
                  </a:lnTo>
                  <a:lnTo>
                    <a:pt x="76944" y="18658"/>
                  </a:lnTo>
                  <a:lnTo>
                    <a:pt x="76944" y="18620"/>
                  </a:lnTo>
                  <a:lnTo>
                    <a:pt x="76877" y="18620"/>
                  </a:lnTo>
                  <a:lnTo>
                    <a:pt x="76877" y="18496"/>
                  </a:lnTo>
                  <a:lnTo>
                    <a:pt x="76678" y="18496"/>
                  </a:lnTo>
                  <a:lnTo>
                    <a:pt x="76678" y="18620"/>
                  </a:lnTo>
                  <a:lnTo>
                    <a:pt x="76564" y="18620"/>
                  </a:lnTo>
                  <a:lnTo>
                    <a:pt x="76564" y="18283"/>
                  </a:lnTo>
                  <a:lnTo>
                    <a:pt x="76227" y="18283"/>
                  </a:lnTo>
                  <a:lnTo>
                    <a:pt x="76227" y="17638"/>
                  </a:lnTo>
                  <a:lnTo>
                    <a:pt x="74835" y="17638"/>
                  </a:lnTo>
                  <a:lnTo>
                    <a:pt x="74835" y="16463"/>
                  </a:lnTo>
                  <a:lnTo>
                    <a:pt x="74374" y="16463"/>
                  </a:lnTo>
                  <a:lnTo>
                    <a:pt x="74374" y="16197"/>
                  </a:lnTo>
                  <a:lnTo>
                    <a:pt x="69840" y="16197"/>
                  </a:lnTo>
                  <a:lnTo>
                    <a:pt x="69840" y="4591"/>
                  </a:lnTo>
                  <a:lnTo>
                    <a:pt x="69566" y="4591"/>
                  </a:lnTo>
                  <a:lnTo>
                    <a:pt x="69566" y="4115"/>
                  </a:lnTo>
                  <a:lnTo>
                    <a:pt x="68910" y="4115"/>
                  </a:lnTo>
                  <a:lnTo>
                    <a:pt x="68910" y="3124"/>
                  </a:lnTo>
                  <a:lnTo>
                    <a:pt x="68313" y="3124"/>
                  </a:lnTo>
                  <a:lnTo>
                    <a:pt x="68313" y="2655"/>
                  </a:lnTo>
                  <a:lnTo>
                    <a:pt x="67704" y="2655"/>
                  </a:lnTo>
                  <a:lnTo>
                    <a:pt x="67704" y="1664"/>
                  </a:lnTo>
                  <a:lnTo>
                    <a:pt x="67581" y="1664"/>
                  </a:lnTo>
                  <a:lnTo>
                    <a:pt x="67581" y="1462"/>
                  </a:lnTo>
                  <a:lnTo>
                    <a:pt x="67166" y="1462"/>
                  </a:lnTo>
                  <a:lnTo>
                    <a:pt x="67166" y="1350"/>
                  </a:lnTo>
                  <a:lnTo>
                    <a:pt x="67457" y="1350"/>
                  </a:lnTo>
                  <a:lnTo>
                    <a:pt x="67457" y="1261"/>
                  </a:lnTo>
                  <a:lnTo>
                    <a:pt x="67166" y="1261"/>
                  </a:lnTo>
                  <a:lnTo>
                    <a:pt x="67166" y="867"/>
                  </a:lnTo>
                  <a:lnTo>
                    <a:pt x="67098" y="867"/>
                  </a:lnTo>
                  <a:lnTo>
                    <a:pt x="67098" y="1261"/>
                  </a:lnTo>
                  <a:lnTo>
                    <a:pt x="66807" y="1261"/>
                  </a:lnTo>
                  <a:lnTo>
                    <a:pt x="66807" y="1350"/>
                  </a:lnTo>
                  <a:lnTo>
                    <a:pt x="67098" y="1350"/>
                  </a:lnTo>
                  <a:lnTo>
                    <a:pt x="67098" y="1462"/>
                  </a:lnTo>
                  <a:lnTo>
                    <a:pt x="66684" y="1462"/>
                  </a:lnTo>
                  <a:lnTo>
                    <a:pt x="66684" y="1664"/>
                  </a:lnTo>
                  <a:lnTo>
                    <a:pt x="66561" y="1664"/>
                  </a:lnTo>
                  <a:lnTo>
                    <a:pt x="66561" y="2655"/>
                  </a:lnTo>
                  <a:lnTo>
                    <a:pt x="65950" y="2655"/>
                  </a:lnTo>
                  <a:lnTo>
                    <a:pt x="65950" y="3124"/>
                  </a:lnTo>
                  <a:lnTo>
                    <a:pt x="65355" y="3124"/>
                  </a:lnTo>
                  <a:lnTo>
                    <a:pt x="65355" y="4115"/>
                  </a:lnTo>
                  <a:lnTo>
                    <a:pt x="64699" y="4115"/>
                  </a:lnTo>
                  <a:lnTo>
                    <a:pt x="64699" y="4590"/>
                  </a:lnTo>
                  <a:lnTo>
                    <a:pt x="64423" y="4590"/>
                  </a:lnTo>
                  <a:lnTo>
                    <a:pt x="64423" y="11804"/>
                  </a:lnTo>
                  <a:lnTo>
                    <a:pt x="64251" y="11804"/>
                  </a:lnTo>
                  <a:lnTo>
                    <a:pt x="64251" y="11587"/>
                  </a:lnTo>
                  <a:lnTo>
                    <a:pt x="62839" y="11587"/>
                  </a:lnTo>
                  <a:lnTo>
                    <a:pt x="62839" y="4704"/>
                  </a:lnTo>
                  <a:lnTo>
                    <a:pt x="62839" y="4617"/>
                  </a:lnTo>
                  <a:lnTo>
                    <a:pt x="60990" y="4617"/>
                  </a:lnTo>
                  <a:lnTo>
                    <a:pt x="60990" y="4704"/>
                  </a:lnTo>
                  <a:lnTo>
                    <a:pt x="60820" y="4704"/>
                  </a:lnTo>
                  <a:lnTo>
                    <a:pt x="60820" y="4617"/>
                  </a:lnTo>
                  <a:lnTo>
                    <a:pt x="59555" y="4617"/>
                  </a:lnTo>
                  <a:lnTo>
                    <a:pt x="59555" y="4704"/>
                  </a:lnTo>
                  <a:lnTo>
                    <a:pt x="59387" y="4704"/>
                  </a:lnTo>
                  <a:lnTo>
                    <a:pt x="59387" y="4617"/>
                  </a:lnTo>
                  <a:lnTo>
                    <a:pt x="57537" y="4617"/>
                  </a:lnTo>
                  <a:lnTo>
                    <a:pt x="57537" y="4704"/>
                  </a:lnTo>
                  <a:lnTo>
                    <a:pt x="57537" y="11804"/>
                  </a:lnTo>
                  <a:lnTo>
                    <a:pt x="57051" y="11804"/>
                  </a:lnTo>
                  <a:lnTo>
                    <a:pt x="57051" y="19806"/>
                  </a:lnTo>
                  <a:lnTo>
                    <a:pt x="56802" y="19806"/>
                  </a:lnTo>
                  <a:lnTo>
                    <a:pt x="56802" y="16945"/>
                  </a:lnTo>
                  <a:lnTo>
                    <a:pt x="56526" y="16945"/>
                  </a:lnTo>
                  <a:lnTo>
                    <a:pt x="56526" y="12409"/>
                  </a:lnTo>
                  <a:lnTo>
                    <a:pt x="56150" y="12409"/>
                  </a:lnTo>
                  <a:lnTo>
                    <a:pt x="56150" y="12235"/>
                  </a:lnTo>
                  <a:lnTo>
                    <a:pt x="53319" y="12235"/>
                  </a:lnTo>
                  <a:lnTo>
                    <a:pt x="53319" y="11178"/>
                  </a:lnTo>
                  <a:lnTo>
                    <a:pt x="52056" y="11178"/>
                  </a:lnTo>
                  <a:lnTo>
                    <a:pt x="52056" y="11064"/>
                  </a:lnTo>
                  <a:lnTo>
                    <a:pt x="52098" y="11064"/>
                  </a:lnTo>
                  <a:lnTo>
                    <a:pt x="52098" y="10830"/>
                  </a:lnTo>
                  <a:lnTo>
                    <a:pt x="52056" y="10830"/>
                  </a:lnTo>
                  <a:lnTo>
                    <a:pt x="52056" y="10697"/>
                  </a:lnTo>
                  <a:lnTo>
                    <a:pt x="52098" y="10697"/>
                  </a:lnTo>
                  <a:lnTo>
                    <a:pt x="52098" y="10464"/>
                  </a:lnTo>
                  <a:lnTo>
                    <a:pt x="52056" y="10464"/>
                  </a:lnTo>
                  <a:lnTo>
                    <a:pt x="52056" y="10259"/>
                  </a:lnTo>
                  <a:lnTo>
                    <a:pt x="51743" y="10259"/>
                  </a:lnTo>
                  <a:lnTo>
                    <a:pt x="51743" y="10220"/>
                  </a:lnTo>
                  <a:lnTo>
                    <a:pt x="51723" y="10220"/>
                  </a:lnTo>
                  <a:lnTo>
                    <a:pt x="51723" y="10149"/>
                  </a:lnTo>
                  <a:lnTo>
                    <a:pt x="51743" y="10149"/>
                  </a:lnTo>
                  <a:lnTo>
                    <a:pt x="51743" y="10088"/>
                  </a:lnTo>
                  <a:lnTo>
                    <a:pt x="51643" y="10088"/>
                  </a:lnTo>
                  <a:lnTo>
                    <a:pt x="51643" y="10149"/>
                  </a:lnTo>
                  <a:lnTo>
                    <a:pt x="51663" y="10149"/>
                  </a:lnTo>
                  <a:lnTo>
                    <a:pt x="51663" y="10220"/>
                  </a:lnTo>
                  <a:lnTo>
                    <a:pt x="51643" y="10220"/>
                  </a:lnTo>
                  <a:lnTo>
                    <a:pt x="51643" y="10259"/>
                  </a:lnTo>
                  <a:lnTo>
                    <a:pt x="51547" y="10259"/>
                  </a:lnTo>
                  <a:lnTo>
                    <a:pt x="51547" y="10220"/>
                  </a:lnTo>
                  <a:lnTo>
                    <a:pt x="51527" y="10220"/>
                  </a:lnTo>
                  <a:lnTo>
                    <a:pt x="51527" y="10149"/>
                  </a:lnTo>
                  <a:lnTo>
                    <a:pt x="51547" y="10149"/>
                  </a:lnTo>
                  <a:lnTo>
                    <a:pt x="51547" y="10088"/>
                  </a:lnTo>
                  <a:lnTo>
                    <a:pt x="51446" y="10088"/>
                  </a:lnTo>
                  <a:lnTo>
                    <a:pt x="51446" y="10149"/>
                  </a:lnTo>
                  <a:lnTo>
                    <a:pt x="51465" y="10149"/>
                  </a:lnTo>
                  <a:lnTo>
                    <a:pt x="51465" y="10220"/>
                  </a:lnTo>
                  <a:lnTo>
                    <a:pt x="51446" y="10220"/>
                  </a:lnTo>
                  <a:lnTo>
                    <a:pt x="51446" y="10259"/>
                  </a:lnTo>
                  <a:lnTo>
                    <a:pt x="50905" y="10259"/>
                  </a:lnTo>
                  <a:lnTo>
                    <a:pt x="50905" y="10464"/>
                  </a:lnTo>
                  <a:lnTo>
                    <a:pt x="50860" y="10464"/>
                  </a:lnTo>
                  <a:lnTo>
                    <a:pt x="50860" y="10697"/>
                  </a:lnTo>
                  <a:lnTo>
                    <a:pt x="50905" y="10697"/>
                  </a:lnTo>
                  <a:lnTo>
                    <a:pt x="50905" y="10830"/>
                  </a:lnTo>
                  <a:lnTo>
                    <a:pt x="50860" y="10830"/>
                  </a:lnTo>
                  <a:lnTo>
                    <a:pt x="50860" y="11064"/>
                  </a:lnTo>
                  <a:lnTo>
                    <a:pt x="50905" y="11064"/>
                  </a:lnTo>
                  <a:lnTo>
                    <a:pt x="50905" y="11178"/>
                  </a:lnTo>
                  <a:lnTo>
                    <a:pt x="49612" y="11178"/>
                  </a:lnTo>
                  <a:lnTo>
                    <a:pt x="49612" y="16408"/>
                  </a:lnTo>
                  <a:lnTo>
                    <a:pt x="49099" y="16408"/>
                  </a:lnTo>
                  <a:lnTo>
                    <a:pt x="49099" y="18576"/>
                  </a:lnTo>
                  <a:lnTo>
                    <a:pt x="48874" y="18576"/>
                  </a:lnTo>
                  <a:lnTo>
                    <a:pt x="48874" y="19806"/>
                  </a:lnTo>
                  <a:lnTo>
                    <a:pt x="48489" y="19806"/>
                  </a:lnTo>
                  <a:lnTo>
                    <a:pt x="48489" y="19502"/>
                  </a:lnTo>
                  <a:lnTo>
                    <a:pt x="48573" y="19502"/>
                  </a:lnTo>
                  <a:lnTo>
                    <a:pt x="48573" y="19400"/>
                  </a:lnTo>
                  <a:lnTo>
                    <a:pt x="48489" y="19400"/>
                  </a:lnTo>
                  <a:lnTo>
                    <a:pt x="48489" y="19284"/>
                  </a:lnTo>
                  <a:lnTo>
                    <a:pt x="48573" y="19284"/>
                  </a:lnTo>
                  <a:lnTo>
                    <a:pt x="48573" y="19182"/>
                  </a:lnTo>
                  <a:lnTo>
                    <a:pt x="48489" y="19182"/>
                  </a:lnTo>
                  <a:lnTo>
                    <a:pt x="48489" y="19068"/>
                  </a:lnTo>
                  <a:lnTo>
                    <a:pt x="48573" y="19068"/>
                  </a:lnTo>
                  <a:lnTo>
                    <a:pt x="48573" y="18965"/>
                  </a:lnTo>
                  <a:lnTo>
                    <a:pt x="48489" y="18965"/>
                  </a:lnTo>
                  <a:lnTo>
                    <a:pt x="48489" y="18849"/>
                  </a:lnTo>
                  <a:lnTo>
                    <a:pt x="48573" y="18849"/>
                  </a:lnTo>
                  <a:lnTo>
                    <a:pt x="48573" y="18747"/>
                  </a:lnTo>
                  <a:lnTo>
                    <a:pt x="48489" y="18747"/>
                  </a:lnTo>
                  <a:lnTo>
                    <a:pt x="48489" y="18633"/>
                  </a:lnTo>
                  <a:lnTo>
                    <a:pt x="48573" y="18633"/>
                  </a:lnTo>
                  <a:lnTo>
                    <a:pt x="48573" y="18529"/>
                  </a:lnTo>
                  <a:lnTo>
                    <a:pt x="48489" y="18529"/>
                  </a:lnTo>
                  <a:lnTo>
                    <a:pt x="48489" y="18414"/>
                  </a:lnTo>
                  <a:lnTo>
                    <a:pt x="48573" y="18414"/>
                  </a:lnTo>
                  <a:lnTo>
                    <a:pt x="48573" y="18312"/>
                  </a:lnTo>
                  <a:lnTo>
                    <a:pt x="48489" y="18312"/>
                  </a:lnTo>
                  <a:lnTo>
                    <a:pt x="48489" y="18197"/>
                  </a:lnTo>
                  <a:lnTo>
                    <a:pt x="48573" y="18197"/>
                  </a:lnTo>
                  <a:lnTo>
                    <a:pt x="48573" y="18094"/>
                  </a:lnTo>
                  <a:lnTo>
                    <a:pt x="48489" y="18094"/>
                  </a:lnTo>
                  <a:lnTo>
                    <a:pt x="48489" y="17980"/>
                  </a:lnTo>
                  <a:lnTo>
                    <a:pt x="48573" y="17980"/>
                  </a:lnTo>
                  <a:lnTo>
                    <a:pt x="48573" y="17876"/>
                  </a:lnTo>
                  <a:lnTo>
                    <a:pt x="48489" y="17876"/>
                  </a:lnTo>
                  <a:lnTo>
                    <a:pt x="48489" y="17768"/>
                  </a:lnTo>
                  <a:lnTo>
                    <a:pt x="48218" y="17768"/>
                  </a:lnTo>
                  <a:lnTo>
                    <a:pt x="48218" y="17597"/>
                  </a:lnTo>
                  <a:lnTo>
                    <a:pt x="48161" y="17597"/>
                  </a:lnTo>
                  <a:lnTo>
                    <a:pt x="48161" y="17768"/>
                  </a:lnTo>
                  <a:lnTo>
                    <a:pt x="48017" y="17768"/>
                  </a:lnTo>
                  <a:lnTo>
                    <a:pt x="48017" y="17662"/>
                  </a:lnTo>
                  <a:lnTo>
                    <a:pt x="47859" y="17662"/>
                  </a:lnTo>
                  <a:lnTo>
                    <a:pt x="47859" y="15221"/>
                  </a:lnTo>
                  <a:lnTo>
                    <a:pt x="47983" y="15221"/>
                  </a:lnTo>
                  <a:lnTo>
                    <a:pt x="47983" y="14013"/>
                  </a:lnTo>
                  <a:lnTo>
                    <a:pt x="47859" y="14013"/>
                  </a:lnTo>
                  <a:lnTo>
                    <a:pt x="47859" y="13000"/>
                  </a:lnTo>
                  <a:lnTo>
                    <a:pt x="46738" y="13000"/>
                  </a:lnTo>
                  <a:lnTo>
                    <a:pt x="46738" y="12900"/>
                  </a:lnTo>
                  <a:lnTo>
                    <a:pt x="46776" y="12900"/>
                  </a:lnTo>
                  <a:lnTo>
                    <a:pt x="46776" y="12693"/>
                  </a:lnTo>
                  <a:lnTo>
                    <a:pt x="46738" y="12693"/>
                  </a:lnTo>
                  <a:lnTo>
                    <a:pt x="46738" y="12575"/>
                  </a:lnTo>
                  <a:lnTo>
                    <a:pt x="46776" y="12575"/>
                  </a:lnTo>
                  <a:lnTo>
                    <a:pt x="46776" y="12370"/>
                  </a:lnTo>
                  <a:lnTo>
                    <a:pt x="46738" y="12370"/>
                  </a:lnTo>
                  <a:lnTo>
                    <a:pt x="46738" y="12186"/>
                  </a:lnTo>
                  <a:lnTo>
                    <a:pt x="46462" y="12186"/>
                  </a:lnTo>
                  <a:lnTo>
                    <a:pt x="46462" y="12152"/>
                  </a:lnTo>
                  <a:lnTo>
                    <a:pt x="46444" y="12152"/>
                  </a:lnTo>
                  <a:lnTo>
                    <a:pt x="46444" y="12088"/>
                  </a:lnTo>
                  <a:lnTo>
                    <a:pt x="46462" y="12088"/>
                  </a:lnTo>
                  <a:lnTo>
                    <a:pt x="46462" y="12033"/>
                  </a:lnTo>
                  <a:lnTo>
                    <a:pt x="46372" y="12033"/>
                  </a:lnTo>
                  <a:lnTo>
                    <a:pt x="46372" y="12088"/>
                  </a:lnTo>
                  <a:lnTo>
                    <a:pt x="46389" y="12088"/>
                  </a:lnTo>
                  <a:lnTo>
                    <a:pt x="46389" y="12152"/>
                  </a:lnTo>
                  <a:lnTo>
                    <a:pt x="46372" y="12152"/>
                  </a:lnTo>
                  <a:lnTo>
                    <a:pt x="46372" y="12186"/>
                  </a:lnTo>
                  <a:lnTo>
                    <a:pt x="46287" y="12186"/>
                  </a:lnTo>
                  <a:lnTo>
                    <a:pt x="46287" y="12152"/>
                  </a:lnTo>
                  <a:lnTo>
                    <a:pt x="46270" y="12152"/>
                  </a:lnTo>
                  <a:lnTo>
                    <a:pt x="46270" y="12088"/>
                  </a:lnTo>
                  <a:lnTo>
                    <a:pt x="46287" y="12088"/>
                  </a:lnTo>
                  <a:lnTo>
                    <a:pt x="46287" y="12033"/>
                  </a:lnTo>
                  <a:lnTo>
                    <a:pt x="46198" y="12033"/>
                  </a:lnTo>
                  <a:lnTo>
                    <a:pt x="46198" y="12088"/>
                  </a:lnTo>
                  <a:lnTo>
                    <a:pt x="46215" y="12088"/>
                  </a:lnTo>
                  <a:lnTo>
                    <a:pt x="46215" y="12152"/>
                  </a:lnTo>
                  <a:lnTo>
                    <a:pt x="46198" y="12152"/>
                  </a:lnTo>
                  <a:lnTo>
                    <a:pt x="46198" y="12186"/>
                  </a:lnTo>
                  <a:lnTo>
                    <a:pt x="45718" y="12186"/>
                  </a:lnTo>
                  <a:lnTo>
                    <a:pt x="45718" y="12370"/>
                  </a:lnTo>
                  <a:lnTo>
                    <a:pt x="45678" y="12370"/>
                  </a:lnTo>
                  <a:lnTo>
                    <a:pt x="45678" y="12575"/>
                  </a:lnTo>
                  <a:lnTo>
                    <a:pt x="45718" y="12575"/>
                  </a:lnTo>
                  <a:lnTo>
                    <a:pt x="45718" y="12693"/>
                  </a:lnTo>
                  <a:lnTo>
                    <a:pt x="45678" y="12693"/>
                  </a:lnTo>
                  <a:lnTo>
                    <a:pt x="45678" y="12900"/>
                  </a:lnTo>
                  <a:lnTo>
                    <a:pt x="45718" y="12900"/>
                  </a:lnTo>
                  <a:lnTo>
                    <a:pt x="45718" y="13000"/>
                  </a:lnTo>
                  <a:lnTo>
                    <a:pt x="44573" y="13000"/>
                  </a:lnTo>
                  <a:lnTo>
                    <a:pt x="44573" y="13845"/>
                  </a:lnTo>
                  <a:lnTo>
                    <a:pt x="44098" y="13845"/>
                  </a:lnTo>
                  <a:lnTo>
                    <a:pt x="44098" y="13913"/>
                  </a:lnTo>
                  <a:lnTo>
                    <a:pt x="43983" y="13913"/>
                  </a:lnTo>
                  <a:lnTo>
                    <a:pt x="43983" y="13116"/>
                  </a:lnTo>
                  <a:lnTo>
                    <a:pt x="43654" y="13116"/>
                  </a:lnTo>
                  <a:lnTo>
                    <a:pt x="43654" y="12932"/>
                  </a:lnTo>
                  <a:lnTo>
                    <a:pt x="43621" y="12932"/>
                  </a:lnTo>
                  <a:lnTo>
                    <a:pt x="43621" y="13069"/>
                  </a:lnTo>
                  <a:lnTo>
                    <a:pt x="43436" y="13069"/>
                  </a:lnTo>
                  <a:lnTo>
                    <a:pt x="43436" y="13041"/>
                  </a:lnTo>
                  <a:lnTo>
                    <a:pt x="43206" y="13041"/>
                  </a:lnTo>
                  <a:lnTo>
                    <a:pt x="43206" y="13116"/>
                  </a:lnTo>
                  <a:lnTo>
                    <a:pt x="43079" y="13116"/>
                  </a:lnTo>
                  <a:lnTo>
                    <a:pt x="43079" y="13591"/>
                  </a:lnTo>
                  <a:lnTo>
                    <a:pt x="42356" y="13591"/>
                  </a:lnTo>
                  <a:lnTo>
                    <a:pt x="42356" y="13792"/>
                  </a:lnTo>
                  <a:lnTo>
                    <a:pt x="42307" y="13792"/>
                  </a:lnTo>
                  <a:lnTo>
                    <a:pt x="42307" y="13890"/>
                  </a:lnTo>
                  <a:lnTo>
                    <a:pt x="42041" y="13890"/>
                  </a:lnTo>
                  <a:lnTo>
                    <a:pt x="42041" y="14380"/>
                  </a:lnTo>
                  <a:lnTo>
                    <a:pt x="42041" y="15044"/>
                  </a:lnTo>
                  <a:lnTo>
                    <a:pt x="41945" y="15044"/>
                  </a:lnTo>
                  <a:lnTo>
                    <a:pt x="41945" y="15147"/>
                  </a:lnTo>
                  <a:lnTo>
                    <a:pt x="41696" y="15147"/>
                  </a:lnTo>
                  <a:lnTo>
                    <a:pt x="41696" y="14970"/>
                  </a:lnTo>
                  <a:lnTo>
                    <a:pt x="41583" y="14970"/>
                  </a:lnTo>
                  <a:lnTo>
                    <a:pt x="41583" y="14895"/>
                  </a:lnTo>
                  <a:lnTo>
                    <a:pt x="41573" y="14895"/>
                  </a:lnTo>
                  <a:lnTo>
                    <a:pt x="41573" y="14860"/>
                  </a:lnTo>
                  <a:lnTo>
                    <a:pt x="41467" y="14860"/>
                  </a:lnTo>
                  <a:lnTo>
                    <a:pt x="41467" y="14772"/>
                  </a:lnTo>
                  <a:lnTo>
                    <a:pt x="41442" y="14772"/>
                  </a:lnTo>
                  <a:lnTo>
                    <a:pt x="41442" y="14860"/>
                  </a:lnTo>
                  <a:lnTo>
                    <a:pt x="41193" y="14860"/>
                  </a:lnTo>
                  <a:lnTo>
                    <a:pt x="41193" y="14895"/>
                  </a:lnTo>
                  <a:lnTo>
                    <a:pt x="41025" y="14895"/>
                  </a:lnTo>
                  <a:lnTo>
                    <a:pt x="41025" y="14970"/>
                  </a:lnTo>
                  <a:lnTo>
                    <a:pt x="40759" y="14970"/>
                  </a:lnTo>
                  <a:lnTo>
                    <a:pt x="40759" y="14380"/>
                  </a:lnTo>
                  <a:lnTo>
                    <a:pt x="40759" y="13890"/>
                  </a:lnTo>
                  <a:lnTo>
                    <a:pt x="40495" y="13890"/>
                  </a:lnTo>
                  <a:lnTo>
                    <a:pt x="40495" y="13792"/>
                  </a:lnTo>
                  <a:lnTo>
                    <a:pt x="40445" y="13792"/>
                  </a:lnTo>
                  <a:lnTo>
                    <a:pt x="40445" y="13591"/>
                  </a:lnTo>
                  <a:lnTo>
                    <a:pt x="39723" y="13591"/>
                  </a:lnTo>
                  <a:lnTo>
                    <a:pt x="39723" y="13116"/>
                  </a:lnTo>
                  <a:lnTo>
                    <a:pt x="39596" y="13116"/>
                  </a:lnTo>
                  <a:lnTo>
                    <a:pt x="39596" y="13041"/>
                  </a:lnTo>
                  <a:lnTo>
                    <a:pt x="39365" y="13041"/>
                  </a:lnTo>
                  <a:lnTo>
                    <a:pt x="39365" y="13069"/>
                  </a:lnTo>
                  <a:lnTo>
                    <a:pt x="39180" y="13069"/>
                  </a:lnTo>
                  <a:lnTo>
                    <a:pt x="39180" y="12932"/>
                  </a:lnTo>
                  <a:lnTo>
                    <a:pt x="39146" y="12932"/>
                  </a:lnTo>
                  <a:lnTo>
                    <a:pt x="39146" y="13116"/>
                  </a:lnTo>
                  <a:lnTo>
                    <a:pt x="38818" y="13116"/>
                  </a:lnTo>
                  <a:lnTo>
                    <a:pt x="38818" y="13913"/>
                  </a:lnTo>
                  <a:lnTo>
                    <a:pt x="38704" y="13913"/>
                  </a:lnTo>
                  <a:lnTo>
                    <a:pt x="38704" y="13845"/>
                  </a:lnTo>
                  <a:lnTo>
                    <a:pt x="38230" y="13845"/>
                  </a:lnTo>
                  <a:lnTo>
                    <a:pt x="38230" y="13000"/>
                  </a:lnTo>
                  <a:lnTo>
                    <a:pt x="37084" y="13000"/>
                  </a:lnTo>
                  <a:lnTo>
                    <a:pt x="37084" y="12900"/>
                  </a:lnTo>
                  <a:lnTo>
                    <a:pt x="37122" y="12900"/>
                  </a:lnTo>
                  <a:lnTo>
                    <a:pt x="37122" y="12693"/>
                  </a:lnTo>
                  <a:lnTo>
                    <a:pt x="37084" y="12693"/>
                  </a:lnTo>
                  <a:lnTo>
                    <a:pt x="37084" y="12575"/>
                  </a:lnTo>
                  <a:lnTo>
                    <a:pt x="37122" y="12575"/>
                  </a:lnTo>
                  <a:lnTo>
                    <a:pt x="37122" y="12370"/>
                  </a:lnTo>
                  <a:lnTo>
                    <a:pt x="37084" y="12370"/>
                  </a:lnTo>
                  <a:lnTo>
                    <a:pt x="37084" y="12186"/>
                  </a:lnTo>
                  <a:lnTo>
                    <a:pt x="36603" y="12186"/>
                  </a:lnTo>
                  <a:lnTo>
                    <a:pt x="36603" y="12152"/>
                  </a:lnTo>
                  <a:lnTo>
                    <a:pt x="36587" y="12152"/>
                  </a:lnTo>
                  <a:lnTo>
                    <a:pt x="36587" y="12088"/>
                  </a:lnTo>
                  <a:lnTo>
                    <a:pt x="36603" y="12088"/>
                  </a:lnTo>
                  <a:lnTo>
                    <a:pt x="36603" y="12033"/>
                  </a:lnTo>
                  <a:lnTo>
                    <a:pt x="36514" y="12033"/>
                  </a:lnTo>
                  <a:lnTo>
                    <a:pt x="36514" y="12088"/>
                  </a:lnTo>
                  <a:lnTo>
                    <a:pt x="36531" y="12088"/>
                  </a:lnTo>
                  <a:lnTo>
                    <a:pt x="36531" y="12152"/>
                  </a:lnTo>
                  <a:lnTo>
                    <a:pt x="36514" y="12152"/>
                  </a:lnTo>
                  <a:lnTo>
                    <a:pt x="36514" y="12186"/>
                  </a:lnTo>
                  <a:lnTo>
                    <a:pt x="36430" y="12186"/>
                  </a:lnTo>
                  <a:lnTo>
                    <a:pt x="36430" y="12152"/>
                  </a:lnTo>
                  <a:lnTo>
                    <a:pt x="36413" y="12152"/>
                  </a:lnTo>
                  <a:lnTo>
                    <a:pt x="36413" y="12088"/>
                  </a:lnTo>
                  <a:lnTo>
                    <a:pt x="36430" y="12088"/>
                  </a:lnTo>
                  <a:lnTo>
                    <a:pt x="36430" y="12033"/>
                  </a:lnTo>
                  <a:lnTo>
                    <a:pt x="36341" y="12033"/>
                  </a:lnTo>
                  <a:lnTo>
                    <a:pt x="36341" y="12088"/>
                  </a:lnTo>
                  <a:lnTo>
                    <a:pt x="36356" y="12088"/>
                  </a:lnTo>
                  <a:lnTo>
                    <a:pt x="36356" y="12152"/>
                  </a:lnTo>
                  <a:lnTo>
                    <a:pt x="36341" y="12152"/>
                  </a:lnTo>
                  <a:lnTo>
                    <a:pt x="36341" y="12186"/>
                  </a:lnTo>
                  <a:lnTo>
                    <a:pt x="36064" y="12186"/>
                  </a:lnTo>
                  <a:lnTo>
                    <a:pt x="36064" y="12370"/>
                  </a:lnTo>
                  <a:lnTo>
                    <a:pt x="36025" y="12370"/>
                  </a:lnTo>
                  <a:lnTo>
                    <a:pt x="36025" y="12575"/>
                  </a:lnTo>
                  <a:lnTo>
                    <a:pt x="36064" y="12575"/>
                  </a:lnTo>
                  <a:lnTo>
                    <a:pt x="36064" y="12693"/>
                  </a:lnTo>
                  <a:lnTo>
                    <a:pt x="36025" y="12693"/>
                  </a:lnTo>
                  <a:lnTo>
                    <a:pt x="36025" y="12900"/>
                  </a:lnTo>
                  <a:lnTo>
                    <a:pt x="36064" y="12900"/>
                  </a:lnTo>
                  <a:lnTo>
                    <a:pt x="36064" y="13000"/>
                  </a:lnTo>
                  <a:lnTo>
                    <a:pt x="34943" y="13000"/>
                  </a:lnTo>
                  <a:lnTo>
                    <a:pt x="34943" y="14013"/>
                  </a:lnTo>
                  <a:lnTo>
                    <a:pt x="34818" y="14013"/>
                  </a:lnTo>
                  <a:lnTo>
                    <a:pt x="34818" y="15221"/>
                  </a:lnTo>
                  <a:lnTo>
                    <a:pt x="34943" y="15221"/>
                  </a:lnTo>
                  <a:lnTo>
                    <a:pt x="34943" y="18340"/>
                  </a:lnTo>
                  <a:lnTo>
                    <a:pt x="34794" y="18340"/>
                  </a:lnTo>
                  <a:lnTo>
                    <a:pt x="34794" y="18039"/>
                  </a:lnTo>
                  <a:lnTo>
                    <a:pt x="34452" y="18039"/>
                  </a:lnTo>
                  <a:lnTo>
                    <a:pt x="34452" y="17997"/>
                  </a:lnTo>
                  <a:lnTo>
                    <a:pt x="34527" y="17997"/>
                  </a:lnTo>
                  <a:lnTo>
                    <a:pt x="34527" y="17817"/>
                  </a:lnTo>
                  <a:lnTo>
                    <a:pt x="34452" y="17817"/>
                  </a:lnTo>
                  <a:lnTo>
                    <a:pt x="34452" y="17745"/>
                  </a:lnTo>
                  <a:lnTo>
                    <a:pt x="34527" y="17745"/>
                  </a:lnTo>
                  <a:lnTo>
                    <a:pt x="34527" y="17609"/>
                  </a:lnTo>
                  <a:lnTo>
                    <a:pt x="34318" y="17609"/>
                  </a:lnTo>
                  <a:lnTo>
                    <a:pt x="34318" y="4881"/>
                  </a:lnTo>
                  <a:lnTo>
                    <a:pt x="34424" y="4881"/>
                  </a:lnTo>
                  <a:lnTo>
                    <a:pt x="34424" y="4501"/>
                  </a:lnTo>
                  <a:lnTo>
                    <a:pt x="34169" y="4501"/>
                  </a:lnTo>
                  <a:lnTo>
                    <a:pt x="34169" y="4139"/>
                  </a:lnTo>
                  <a:lnTo>
                    <a:pt x="34143" y="4139"/>
                  </a:lnTo>
                  <a:lnTo>
                    <a:pt x="34143" y="4105"/>
                  </a:lnTo>
                  <a:lnTo>
                    <a:pt x="33933" y="4105"/>
                  </a:lnTo>
                  <a:lnTo>
                    <a:pt x="33933" y="4020"/>
                  </a:lnTo>
                  <a:lnTo>
                    <a:pt x="33857" y="4020"/>
                  </a:lnTo>
                  <a:lnTo>
                    <a:pt x="33857" y="3991"/>
                  </a:lnTo>
                  <a:lnTo>
                    <a:pt x="33774" y="3991"/>
                  </a:lnTo>
                  <a:lnTo>
                    <a:pt x="33774" y="3941"/>
                  </a:lnTo>
                  <a:lnTo>
                    <a:pt x="33457" y="3941"/>
                  </a:lnTo>
                  <a:lnTo>
                    <a:pt x="33457" y="4105"/>
                  </a:lnTo>
                  <a:lnTo>
                    <a:pt x="33365" y="4105"/>
                  </a:lnTo>
                  <a:lnTo>
                    <a:pt x="33365" y="4139"/>
                  </a:lnTo>
                  <a:lnTo>
                    <a:pt x="32968" y="4139"/>
                  </a:lnTo>
                  <a:lnTo>
                    <a:pt x="32968" y="4201"/>
                  </a:lnTo>
                  <a:lnTo>
                    <a:pt x="32732" y="4184"/>
                  </a:lnTo>
                  <a:lnTo>
                    <a:pt x="32732" y="4242"/>
                  </a:lnTo>
                  <a:lnTo>
                    <a:pt x="32627" y="4234"/>
                  </a:lnTo>
                  <a:lnTo>
                    <a:pt x="32579" y="974"/>
                  </a:lnTo>
                  <a:lnTo>
                    <a:pt x="32534" y="4228"/>
                  </a:lnTo>
                  <a:lnTo>
                    <a:pt x="32478" y="4224"/>
                  </a:lnTo>
                  <a:lnTo>
                    <a:pt x="32478" y="4051"/>
                  </a:lnTo>
                  <a:lnTo>
                    <a:pt x="32425" y="4051"/>
                  </a:lnTo>
                  <a:lnTo>
                    <a:pt x="32425" y="4220"/>
                  </a:lnTo>
                  <a:lnTo>
                    <a:pt x="32346" y="4214"/>
                  </a:lnTo>
                  <a:lnTo>
                    <a:pt x="32346" y="4307"/>
                  </a:lnTo>
                  <a:lnTo>
                    <a:pt x="32234" y="4307"/>
                  </a:lnTo>
                  <a:lnTo>
                    <a:pt x="32234" y="4263"/>
                  </a:lnTo>
                  <a:lnTo>
                    <a:pt x="32216" y="4263"/>
                  </a:lnTo>
                  <a:lnTo>
                    <a:pt x="32216" y="4101"/>
                  </a:lnTo>
                  <a:lnTo>
                    <a:pt x="32164" y="4101"/>
                  </a:lnTo>
                  <a:lnTo>
                    <a:pt x="32164" y="4263"/>
                  </a:lnTo>
                  <a:lnTo>
                    <a:pt x="31962" y="4263"/>
                  </a:lnTo>
                  <a:lnTo>
                    <a:pt x="31962" y="4337"/>
                  </a:lnTo>
                  <a:lnTo>
                    <a:pt x="31922" y="4337"/>
                  </a:lnTo>
                  <a:lnTo>
                    <a:pt x="31922" y="4170"/>
                  </a:lnTo>
                  <a:lnTo>
                    <a:pt x="31877" y="4170"/>
                  </a:lnTo>
                  <a:lnTo>
                    <a:pt x="31877" y="4337"/>
                  </a:lnTo>
                  <a:lnTo>
                    <a:pt x="31817" y="4337"/>
                  </a:lnTo>
                  <a:lnTo>
                    <a:pt x="31817" y="4382"/>
                  </a:lnTo>
                  <a:lnTo>
                    <a:pt x="31190" y="4382"/>
                  </a:lnTo>
                  <a:lnTo>
                    <a:pt x="31190" y="4446"/>
                  </a:lnTo>
                  <a:lnTo>
                    <a:pt x="30948" y="4446"/>
                  </a:lnTo>
                  <a:lnTo>
                    <a:pt x="30948" y="4532"/>
                  </a:lnTo>
                  <a:lnTo>
                    <a:pt x="30916" y="4532"/>
                  </a:lnTo>
                  <a:lnTo>
                    <a:pt x="30916" y="4501"/>
                  </a:lnTo>
                  <a:lnTo>
                    <a:pt x="30766" y="4501"/>
                  </a:lnTo>
                  <a:lnTo>
                    <a:pt x="30766" y="4851"/>
                  </a:lnTo>
                  <a:lnTo>
                    <a:pt x="30818" y="4851"/>
                  </a:lnTo>
                  <a:lnTo>
                    <a:pt x="30818" y="17609"/>
                  </a:lnTo>
                  <a:lnTo>
                    <a:pt x="30610" y="17609"/>
                  </a:lnTo>
                  <a:lnTo>
                    <a:pt x="30610" y="17745"/>
                  </a:lnTo>
                  <a:lnTo>
                    <a:pt x="30682" y="17745"/>
                  </a:lnTo>
                  <a:lnTo>
                    <a:pt x="30682" y="17792"/>
                  </a:lnTo>
                  <a:lnTo>
                    <a:pt x="30535" y="17792"/>
                  </a:lnTo>
                  <a:lnTo>
                    <a:pt x="30535" y="17386"/>
                  </a:lnTo>
                  <a:lnTo>
                    <a:pt x="29448" y="17386"/>
                  </a:lnTo>
                  <a:lnTo>
                    <a:pt x="29448" y="18538"/>
                  </a:lnTo>
                  <a:lnTo>
                    <a:pt x="29258" y="18538"/>
                  </a:lnTo>
                  <a:lnTo>
                    <a:pt x="29258" y="15987"/>
                  </a:lnTo>
                  <a:lnTo>
                    <a:pt x="29064" y="15987"/>
                  </a:lnTo>
                  <a:lnTo>
                    <a:pt x="29064" y="3434"/>
                  </a:lnTo>
                  <a:lnTo>
                    <a:pt x="28559" y="2816"/>
                  </a:lnTo>
                  <a:lnTo>
                    <a:pt x="28559" y="2505"/>
                  </a:lnTo>
                  <a:lnTo>
                    <a:pt x="28476" y="2505"/>
                  </a:lnTo>
                  <a:lnTo>
                    <a:pt x="28446" y="2468"/>
                  </a:lnTo>
                  <a:lnTo>
                    <a:pt x="28446" y="2413"/>
                  </a:lnTo>
                  <a:lnTo>
                    <a:pt x="28401" y="2413"/>
                  </a:lnTo>
                  <a:lnTo>
                    <a:pt x="27889" y="1790"/>
                  </a:lnTo>
                  <a:lnTo>
                    <a:pt x="27768" y="1790"/>
                  </a:lnTo>
                  <a:lnTo>
                    <a:pt x="27768" y="1719"/>
                  </a:lnTo>
                  <a:lnTo>
                    <a:pt x="27709" y="1719"/>
                  </a:lnTo>
                  <a:cubicBezTo>
                    <a:pt x="27693" y="1545"/>
                    <a:pt x="27530" y="1408"/>
                    <a:pt x="27331" y="1408"/>
                  </a:cubicBezTo>
                  <a:cubicBezTo>
                    <a:pt x="27316" y="1408"/>
                    <a:pt x="27301" y="1410"/>
                    <a:pt x="27286" y="1411"/>
                  </a:cubicBezTo>
                  <a:lnTo>
                    <a:pt x="27286" y="1015"/>
                  </a:lnTo>
                  <a:lnTo>
                    <a:pt x="27406" y="971"/>
                  </a:lnTo>
                  <a:lnTo>
                    <a:pt x="27406" y="945"/>
                  </a:lnTo>
                  <a:lnTo>
                    <a:pt x="27286" y="945"/>
                  </a:lnTo>
                  <a:lnTo>
                    <a:pt x="27286" y="827"/>
                  </a:lnTo>
                  <a:lnTo>
                    <a:pt x="27375" y="827"/>
                  </a:lnTo>
                  <a:lnTo>
                    <a:pt x="27375" y="798"/>
                  </a:lnTo>
                  <a:lnTo>
                    <a:pt x="27191" y="744"/>
                  </a:lnTo>
                  <a:cubicBezTo>
                    <a:pt x="27217" y="730"/>
                    <a:pt x="27234" y="707"/>
                    <a:pt x="27234" y="682"/>
                  </a:cubicBezTo>
                  <a:cubicBezTo>
                    <a:pt x="27234" y="641"/>
                    <a:pt x="27188" y="607"/>
                    <a:pt x="27133" y="607"/>
                  </a:cubicBezTo>
                  <a:cubicBezTo>
                    <a:pt x="27119" y="607"/>
                    <a:pt x="27105" y="610"/>
                    <a:pt x="27092" y="614"/>
                  </a:cubicBezTo>
                  <a:lnTo>
                    <a:pt x="27092" y="407"/>
                  </a:lnTo>
                  <a:lnTo>
                    <a:pt x="27212" y="364"/>
                  </a:lnTo>
                  <a:lnTo>
                    <a:pt x="27212" y="337"/>
                  </a:lnTo>
                  <a:lnTo>
                    <a:pt x="27092" y="337"/>
                  </a:lnTo>
                  <a:lnTo>
                    <a:pt x="27092" y="219"/>
                  </a:lnTo>
                  <a:lnTo>
                    <a:pt x="27181" y="219"/>
                  </a:lnTo>
                  <a:lnTo>
                    <a:pt x="27181" y="190"/>
                  </a:lnTo>
                  <a:lnTo>
                    <a:pt x="26996" y="136"/>
                  </a:lnTo>
                  <a:cubicBezTo>
                    <a:pt x="27022" y="122"/>
                    <a:pt x="27039" y="101"/>
                    <a:pt x="27039" y="75"/>
                  </a:cubicBezTo>
                  <a:cubicBezTo>
                    <a:pt x="27039" y="34"/>
                    <a:pt x="26995" y="0"/>
                    <a:pt x="26940" y="0"/>
                  </a:cubicBezTo>
                  <a:cubicBezTo>
                    <a:pt x="26884" y="0"/>
                    <a:pt x="26841" y="33"/>
                    <a:pt x="26841" y="75"/>
                  </a:cubicBezTo>
                  <a:cubicBezTo>
                    <a:pt x="26841" y="101"/>
                    <a:pt x="26858" y="122"/>
                    <a:pt x="26882" y="136"/>
                  </a:cubicBezTo>
                  <a:lnTo>
                    <a:pt x="26698" y="190"/>
                  </a:lnTo>
                  <a:lnTo>
                    <a:pt x="26698" y="219"/>
                  </a:lnTo>
                  <a:lnTo>
                    <a:pt x="26787" y="219"/>
                  </a:lnTo>
                  <a:lnTo>
                    <a:pt x="26787" y="243"/>
                  </a:lnTo>
                  <a:lnTo>
                    <a:pt x="26583" y="243"/>
                  </a:lnTo>
                  <a:lnTo>
                    <a:pt x="26583" y="211"/>
                  </a:lnTo>
                  <a:lnTo>
                    <a:pt x="26521" y="211"/>
                  </a:lnTo>
                  <a:lnTo>
                    <a:pt x="26521" y="178"/>
                  </a:lnTo>
                  <a:lnTo>
                    <a:pt x="26110" y="178"/>
                  </a:lnTo>
                  <a:lnTo>
                    <a:pt x="26110" y="211"/>
                  </a:lnTo>
                  <a:lnTo>
                    <a:pt x="25990" y="211"/>
                  </a:lnTo>
                  <a:lnTo>
                    <a:pt x="25990" y="178"/>
                  </a:lnTo>
                  <a:lnTo>
                    <a:pt x="25578" y="178"/>
                  </a:lnTo>
                  <a:lnTo>
                    <a:pt x="25578" y="211"/>
                  </a:lnTo>
                  <a:lnTo>
                    <a:pt x="25515" y="211"/>
                  </a:lnTo>
                  <a:lnTo>
                    <a:pt x="25515" y="243"/>
                  </a:lnTo>
                  <a:lnTo>
                    <a:pt x="25311" y="243"/>
                  </a:lnTo>
                  <a:lnTo>
                    <a:pt x="25311" y="219"/>
                  </a:lnTo>
                  <a:lnTo>
                    <a:pt x="25400" y="219"/>
                  </a:lnTo>
                  <a:lnTo>
                    <a:pt x="25400" y="190"/>
                  </a:lnTo>
                  <a:lnTo>
                    <a:pt x="25217" y="136"/>
                  </a:lnTo>
                  <a:cubicBezTo>
                    <a:pt x="25242" y="122"/>
                    <a:pt x="25259" y="101"/>
                    <a:pt x="25259" y="75"/>
                  </a:cubicBezTo>
                  <a:cubicBezTo>
                    <a:pt x="25259" y="34"/>
                    <a:pt x="25214" y="0"/>
                    <a:pt x="25160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95;p15"/>
            <p:cNvGrpSpPr/>
            <p:nvPr/>
          </p:nvGrpSpPr>
          <p:grpSpPr>
            <a:xfrm flipH="1">
              <a:off x="817442" y="2661930"/>
              <a:ext cx="845076" cy="1955806"/>
              <a:chOff x="4487641" y="2812602"/>
              <a:chExt cx="856901" cy="1983173"/>
            </a:xfrm>
          </p:grpSpPr>
          <p:sp>
            <p:nvSpPr>
              <p:cNvPr id="96" name="Google Shape;96;p15"/>
              <p:cNvSpPr/>
              <p:nvPr/>
            </p:nvSpPr>
            <p:spPr>
              <a:xfrm>
                <a:off x="4487641" y="2812602"/>
                <a:ext cx="147863" cy="1983160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35341" extrusionOk="0">
                    <a:moveTo>
                      <a:pt x="1" y="0"/>
                    </a:moveTo>
                    <a:lnTo>
                      <a:pt x="1" y="35341"/>
                    </a:lnTo>
                    <a:lnTo>
                      <a:pt x="2634" y="35341"/>
                    </a:lnTo>
                    <a:lnTo>
                      <a:pt x="2634" y="6697"/>
                    </a:lnTo>
                    <a:cubicBezTo>
                      <a:pt x="1038" y="5067"/>
                      <a:pt x="22" y="2674"/>
                      <a:pt x="1" y="0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5196679" y="2812602"/>
                <a:ext cx="147863" cy="1983160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35341" extrusionOk="0">
                    <a:moveTo>
                      <a:pt x="2634" y="0"/>
                    </a:moveTo>
                    <a:cubicBezTo>
                      <a:pt x="2613" y="2674"/>
                      <a:pt x="1597" y="5067"/>
                      <a:pt x="1" y="6697"/>
                    </a:cubicBezTo>
                    <a:lnTo>
                      <a:pt x="1" y="35341"/>
                    </a:lnTo>
                    <a:lnTo>
                      <a:pt x="2634" y="35341"/>
                    </a:lnTo>
                    <a:lnTo>
                      <a:pt x="2634" y="0"/>
                    </a:ln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4635453" y="3188474"/>
                <a:ext cx="561262" cy="1607302"/>
              </a:xfrm>
              <a:custGeom>
                <a:avLst/>
                <a:gdLst/>
                <a:ahLst/>
                <a:cxnLst/>
                <a:rect l="l" t="t" r="r" b="b"/>
                <a:pathLst>
                  <a:path w="10002" h="28643" extrusionOk="0">
                    <a:moveTo>
                      <a:pt x="0" y="0"/>
                    </a:moveTo>
                    <a:lnTo>
                      <a:pt x="0" y="28643"/>
                    </a:lnTo>
                    <a:lnTo>
                      <a:pt x="10002" y="28643"/>
                    </a:lnTo>
                    <a:lnTo>
                      <a:pt x="10002" y="0"/>
                    </a:lnTo>
                    <a:cubicBezTo>
                      <a:pt x="8662" y="1371"/>
                      <a:pt x="6913" y="2198"/>
                      <a:pt x="5001" y="2198"/>
                    </a:cubicBezTo>
                    <a:cubicBezTo>
                      <a:pt x="3089" y="2198"/>
                      <a:pt x="1340" y="1371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A69"/>
                  </a:gs>
                  <a:gs pos="100000">
                    <a:srgbClr val="718A1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4487641" y="2812602"/>
                <a:ext cx="856876" cy="499255"/>
              </a:xfrm>
              <a:custGeom>
                <a:avLst/>
                <a:gdLst/>
                <a:ahLst/>
                <a:cxnLst/>
                <a:rect l="l" t="t" r="r" b="b"/>
                <a:pathLst>
                  <a:path w="15270" h="8897" extrusionOk="0">
                    <a:moveTo>
                      <a:pt x="1" y="0"/>
                    </a:moveTo>
                    <a:cubicBezTo>
                      <a:pt x="22" y="2674"/>
                      <a:pt x="1038" y="5067"/>
                      <a:pt x="2634" y="6697"/>
                    </a:cubicBezTo>
                    <a:lnTo>
                      <a:pt x="2634" y="6698"/>
                    </a:lnTo>
                    <a:cubicBezTo>
                      <a:pt x="3974" y="8069"/>
                      <a:pt x="5723" y="8896"/>
                      <a:pt x="7635" y="8896"/>
                    </a:cubicBezTo>
                    <a:cubicBezTo>
                      <a:pt x="9547" y="8896"/>
                      <a:pt x="11296" y="8069"/>
                      <a:pt x="12636" y="6698"/>
                    </a:cubicBezTo>
                    <a:lnTo>
                      <a:pt x="12636" y="6697"/>
                    </a:lnTo>
                    <a:cubicBezTo>
                      <a:pt x="14232" y="5067"/>
                      <a:pt x="15247" y="2674"/>
                      <a:pt x="152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4674399" y="3356881"/>
                <a:ext cx="497347" cy="1349454"/>
              </a:xfrm>
              <a:custGeom>
                <a:avLst/>
                <a:gdLst/>
                <a:ahLst/>
                <a:cxnLst/>
                <a:rect l="l" t="t" r="r" b="b"/>
                <a:pathLst>
                  <a:path w="8863" h="24048" extrusionOk="0">
                    <a:moveTo>
                      <a:pt x="212" y="0"/>
                    </a:moveTo>
                    <a:cubicBezTo>
                      <a:pt x="95" y="0"/>
                      <a:pt x="0" y="96"/>
                      <a:pt x="0" y="212"/>
                    </a:cubicBezTo>
                    <a:lnTo>
                      <a:pt x="0" y="23835"/>
                    </a:lnTo>
                    <a:cubicBezTo>
                      <a:pt x="0" y="23951"/>
                      <a:pt x="95" y="24047"/>
                      <a:pt x="212" y="24047"/>
                    </a:cubicBezTo>
                    <a:lnTo>
                      <a:pt x="8651" y="24047"/>
                    </a:lnTo>
                    <a:cubicBezTo>
                      <a:pt x="8768" y="24047"/>
                      <a:pt x="8863" y="23951"/>
                      <a:pt x="8863" y="23835"/>
                    </a:cubicBezTo>
                    <a:lnTo>
                      <a:pt x="8863" y="212"/>
                    </a:lnTo>
                    <a:cubicBezTo>
                      <a:pt x="8863" y="96"/>
                      <a:pt x="8768" y="0"/>
                      <a:pt x="8651" y="0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4810707" y="2865240"/>
                <a:ext cx="218736" cy="377542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6728" extrusionOk="0">
                    <a:moveTo>
                      <a:pt x="1" y="1"/>
                    </a:moveTo>
                    <a:lnTo>
                      <a:pt x="774" y="3365"/>
                    </a:lnTo>
                    <a:lnTo>
                      <a:pt x="1949" y="3365"/>
                    </a:lnTo>
                    <a:lnTo>
                      <a:pt x="1708" y="6727"/>
                    </a:lnTo>
                    <a:lnTo>
                      <a:pt x="3898" y="2403"/>
                    </a:lnTo>
                    <a:lnTo>
                      <a:pt x="2510" y="2403"/>
                    </a:lnTo>
                    <a:lnTo>
                      <a:pt x="38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4721312" y="3671697"/>
                <a:ext cx="397519" cy="694591"/>
              </a:xfrm>
              <a:custGeom>
                <a:avLst/>
                <a:gdLst/>
                <a:ahLst/>
                <a:cxnLst/>
                <a:rect l="l" t="t" r="r" b="b"/>
                <a:pathLst>
                  <a:path w="7084" h="12378" extrusionOk="0">
                    <a:moveTo>
                      <a:pt x="1" y="0"/>
                    </a:moveTo>
                    <a:lnTo>
                      <a:pt x="1" y="5285"/>
                    </a:lnTo>
                    <a:lnTo>
                      <a:pt x="7084" y="5285"/>
                    </a:lnTo>
                    <a:lnTo>
                      <a:pt x="7084" y="0"/>
                    </a:lnTo>
                    <a:close/>
                    <a:moveTo>
                      <a:pt x="3470" y="7811"/>
                    </a:moveTo>
                    <a:cubicBezTo>
                      <a:pt x="2701" y="7811"/>
                      <a:pt x="2077" y="8434"/>
                      <a:pt x="2077" y="9203"/>
                    </a:cubicBezTo>
                    <a:cubicBezTo>
                      <a:pt x="2077" y="9972"/>
                      <a:pt x="2701" y="10596"/>
                      <a:pt x="3470" y="10596"/>
                    </a:cubicBezTo>
                    <a:cubicBezTo>
                      <a:pt x="4240" y="10596"/>
                      <a:pt x="4863" y="9972"/>
                      <a:pt x="4863" y="9203"/>
                    </a:cubicBezTo>
                    <a:cubicBezTo>
                      <a:pt x="4863" y="8434"/>
                      <a:pt x="4240" y="7811"/>
                      <a:pt x="3470" y="7811"/>
                    </a:cubicBezTo>
                    <a:close/>
                    <a:moveTo>
                      <a:pt x="3471" y="6878"/>
                    </a:moveTo>
                    <a:cubicBezTo>
                      <a:pt x="4754" y="6878"/>
                      <a:pt x="5796" y="7920"/>
                      <a:pt x="5796" y="9203"/>
                    </a:cubicBezTo>
                    <a:cubicBezTo>
                      <a:pt x="5796" y="10488"/>
                      <a:pt x="4754" y="11528"/>
                      <a:pt x="3471" y="11528"/>
                    </a:cubicBezTo>
                    <a:cubicBezTo>
                      <a:pt x="2186" y="11528"/>
                      <a:pt x="1144" y="10488"/>
                      <a:pt x="1144" y="9203"/>
                    </a:cubicBezTo>
                    <a:cubicBezTo>
                      <a:pt x="1144" y="7920"/>
                      <a:pt x="2186" y="6878"/>
                      <a:pt x="3471" y="6878"/>
                    </a:cubicBezTo>
                    <a:close/>
                    <a:moveTo>
                      <a:pt x="3471" y="6029"/>
                    </a:moveTo>
                    <a:cubicBezTo>
                      <a:pt x="1639" y="6029"/>
                      <a:pt x="155" y="7449"/>
                      <a:pt x="155" y="9203"/>
                    </a:cubicBezTo>
                    <a:cubicBezTo>
                      <a:pt x="155" y="10957"/>
                      <a:pt x="1639" y="12378"/>
                      <a:pt x="3471" y="12378"/>
                    </a:cubicBezTo>
                    <a:cubicBezTo>
                      <a:pt x="5301" y="12378"/>
                      <a:pt x="6786" y="10957"/>
                      <a:pt x="6786" y="9203"/>
                    </a:cubicBezTo>
                    <a:cubicBezTo>
                      <a:pt x="6786" y="7449"/>
                      <a:pt x="5301" y="6029"/>
                      <a:pt x="3471" y="60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9DA6EC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4713793" y="3464962"/>
                <a:ext cx="418562" cy="425576"/>
              </a:xfrm>
              <a:custGeom>
                <a:avLst/>
                <a:gdLst/>
                <a:ahLst/>
                <a:cxnLst/>
                <a:rect l="l" t="t" r="r" b="b"/>
                <a:pathLst>
                  <a:path w="7459" h="7584" extrusionOk="0">
                    <a:moveTo>
                      <a:pt x="67" y="1"/>
                    </a:moveTo>
                    <a:cubicBezTo>
                      <a:pt x="30" y="1"/>
                      <a:pt x="1" y="30"/>
                      <a:pt x="1" y="67"/>
                    </a:cubicBezTo>
                    <a:lnTo>
                      <a:pt x="1" y="3156"/>
                    </a:lnTo>
                    <a:cubicBezTo>
                      <a:pt x="1" y="3192"/>
                      <a:pt x="30" y="3222"/>
                      <a:pt x="67" y="3222"/>
                    </a:cubicBezTo>
                    <a:lnTo>
                      <a:pt x="7392" y="3222"/>
                    </a:lnTo>
                    <a:cubicBezTo>
                      <a:pt x="7428" y="3222"/>
                      <a:pt x="7458" y="3192"/>
                      <a:pt x="7458" y="3156"/>
                    </a:cubicBezTo>
                    <a:lnTo>
                      <a:pt x="7458" y="67"/>
                    </a:lnTo>
                    <a:cubicBezTo>
                      <a:pt x="7458" y="30"/>
                      <a:pt x="7428" y="1"/>
                      <a:pt x="7392" y="1"/>
                    </a:cubicBezTo>
                    <a:close/>
                    <a:moveTo>
                      <a:pt x="573" y="4196"/>
                    </a:moveTo>
                    <a:cubicBezTo>
                      <a:pt x="562" y="4196"/>
                      <a:pt x="553" y="4206"/>
                      <a:pt x="553" y="4217"/>
                    </a:cubicBezTo>
                    <a:lnTo>
                      <a:pt x="553" y="4722"/>
                    </a:lnTo>
                    <a:cubicBezTo>
                      <a:pt x="553" y="4734"/>
                      <a:pt x="562" y="4743"/>
                      <a:pt x="573" y="4743"/>
                    </a:cubicBezTo>
                    <a:lnTo>
                      <a:pt x="2192" y="4743"/>
                    </a:lnTo>
                    <a:cubicBezTo>
                      <a:pt x="2203" y="4743"/>
                      <a:pt x="2211" y="4734"/>
                      <a:pt x="2211" y="4722"/>
                    </a:cubicBezTo>
                    <a:lnTo>
                      <a:pt x="2211" y="4217"/>
                    </a:lnTo>
                    <a:cubicBezTo>
                      <a:pt x="2211" y="4206"/>
                      <a:pt x="2203" y="4196"/>
                      <a:pt x="2192" y="4196"/>
                    </a:cubicBezTo>
                    <a:close/>
                    <a:moveTo>
                      <a:pt x="2921" y="4196"/>
                    </a:moveTo>
                    <a:cubicBezTo>
                      <a:pt x="2910" y="4196"/>
                      <a:pt x="2900" y="4206"/>
                      <a:pt x="2900" y="4217"/>
                    </a:cubicBezTo>
                    <a:lnTo>
                      <a:pt x="2900" y="4722"/>
                    </a:lnTo>
                    <a:cubicBezTo>
                      <a:pt x="2900" y="4734"/>
                      <a:pt x="2910" y="4743"/>
                      <a:pt x="2921" y="4743"/>
                    </a:cubicBezTo>
                    <a:lnTo>
                      <a:pt x="4538" y="4743"/>
                    </a:lnTo>
                    <a:cubicBezTo>
                      <a:pt x="4549" y="4743"/>
                      <a:pt x="4559" y="4734"/>
                      <a:pt x="4559" y="4722"/>
                    </a:cubicBezTo>
                    <a:lnTo>
                      <a:pt x="4559" y="4217"/>
                    </a:lnTo>
                    <a:cubicBezTo>
                      <a:pt x="4559" y="4206"/>
                      <a:pt x="4549" y="4196"/>
                      <a:pt x="4538" y="4196"/>
                    </a:cubicBezTo>
                    <a:close/>
                    <a:moveTo>
                      <a:pt x="5122" y="4196"/>
                    </a:moveTo>
                    <a:cubicBezTo>
                      <a:pt x="5109" y="4196"/>
                      <a:pt x="5100" y="4206"/>
                      <a:pt x="5100" y="4217"/>
                    </a:cubicBezTo>
                    <a:lnTo>
                      <a:pt x="5100" y="4722"/>
                    </a:lnTo>
                    <a:cubicBezTo>
                      <a:pt x="5100" y="4734"/>
                      <a:pt x="5109" y="4743"/>
                      <a:pt x="5122" y="4743"/>
                    </a:cubicBezTo>
                    <a:lnTo>
                      <a:pt x="6739" y="4743"/>
                    </a:lnTo>
                    <a:cubicBezTo>
                      <a:pt x="6750" y="4743"/>
                      <a:pt x="6760" y="4734"/>
                      <a:pt x="6760" y="4722"/>
                    </a:cubicBezTo>
                    <a:lnTo>
                      <a:pt x="6760" y="4217"/>
                    </a:lnTo>
                    <a:cubicBezTo>
                      <a:pt x="6760" y="4206"/>
                      <a:pt x="6750" y="4196"/>
                      <a:pt x="6739" y="4196"/>
                    </a:cubicBezTo>
                    <a:close/>
                    <a:moveTo>
                      <a:pt x="593" y="5635"/>
                    </a:moveTo>
                    <a:cubicBezTo>
                      <a:pt x="582" y="5635"/>
                      <a:pt x="573" y="5645"/>
                      <a:pt x="573" y="5656"/>
                    </a:cubicBezTo>
                    <a:lnTo>
                      <a:pt x="573" y="6162"/>
                    </a:lnTo>
                    <a:cubicBezTo>
                      <a:pt x="573" y="6173"/>
                      <a:pt x="582" y="6182"/>
                      <a:pt x="593" y="6182"/>
                    </a:cubicBezTo>
                    <a:lnTo>
                      <a:pt x="2211" y="6182"/>
                    </a:lnTo>
                    <a:cubicBezTo>
                      <a:pt x="2223" y="6182"/>
                      <a:pt x="2233" y="6173"/>
                      <a:pt x="2233" y="6162"/>
                    </a:cubicBezTo>
                    <a:lnTo>
                      <a:pt x="2233" y="5656"/>
                    </a:lnTo>
                    <a:cubicBezTo>
                      <a:pt x="2233" y="5645"/>
                      <a:pt x="2223" y="5635"/>
                      <a:pt x="2211" y="5635"/>
                    </a:cubicBezTo>
                    <a:close/>
                    <a:moveTo>
                      <a:pt x="2941" y="5635"/>
                    </a:moveTo>
                    <a:cubicBezTo>
                      <a:pt x="2929" y="5635"/>
                      <a:pt x="2919" y="5645"/>
                      <a:pt x="2919" y="5656"/>
                    </a:cubicBezTo>
                    <a:lnTo>
                      <a:pt x="2919" y="6162"/>
                    </a:lnTo>
                    <a:cubicBezTo>
                      <a:pt x="2919" y="6173"/>
                      <a:pt x="2929" y="6182"/>
                      <a:pt x="2941" y="6182"/>
                    </a:cubicBezTo>
                    <a:lnTo>
                      <a:pt x="4558" y="6182"/>
                    </a:lnTo>
                    <a:cubicBezTo>
                      <a:pt x="4569" y="6182"/>
                      <a:pt x="4579" y="6173"/>
                      <a:pt x="4579" y="6162"/>
                    </a:cubicBezTo>
                    <a:lnTo>
                      <a:pt x="4579" y="5656"/>
                    </a:lnTo>
                    <a:cubicBezTo>
                      <a:pt x="4579" y="5645"/>
                      <a:pt x="4569" y="5635"/>
                      <a:pt x="4558" y="5635"/>
                    </a:cubicBezTo>
                    <a:close/>
                    <a:moveTo>
                      <a:pt x="5141" y="5635"/>
                    </a:moveTo>
                    <a:cubicBezTo>
                      <a:pt x="5130" y="5635"/>
                      <a:pt x="5120" y="5645"/>
                      <a:pt x="5120" y="5656"/>
                    </a:cubicBezTo>
                    <a:lnTo>
                      <a:pt x="5120" y="6162"/>
                    </a:lnTo>
                    <a:cubicBezTo>
                      <a:pt x="5120" y="6173"/>
                      <a:pt x="5130" y="6182"/>
                      <a:pt x="5141" y="6182"/>
                    </a:cubicBezTo>
                    <a:lnTo>
                      <a:pt x="6758" y="6182"/>
                    </a:lnTo>
                    <a:cubicBezTo>
                      <a:pt x="6770" y="6182"/>
                      <a:pt x="6780" y="6173"/>
                      <a:pt x="6780" y="6162"/>
                    </a:cubicBezTo>
                    <a:lnTo>
                      <a:pt x="6780" y="5656"/>
                    </a:lnTo>
                    <a:cubicBezTo>
                      <a:pt x="6780" y="5645"/>
                      <a:pt x="6770" y="5635"/>
                      <a:pt x="6758" y="5635"/>
                    </a:cubicBezTo>
                    <a:close/>
                    <a:moveTo>
                      <a:pt x="593" y="7037"/>
                    </a:moveTo>
                    <a:cubicBezTo>
                      <a:pt x="582" y="7037"/>
                      <a:pt x="573" y="7045"/>
                      <a:pt x="573" y="7057"/>
                    </a:cubicBezTo>
                    <a:lnTo>
                      <a:pt x="573" y="7563"/>
                    </a:lnTo>
                    <a:cubicBezTo>
                      <a:pt x="573" y="7574"/>
                      <a:pt x="582" y="7584"/>
                      <a:pt x="593" y="7584"/>
                    </a:cubicBezTo>
                    <a:lnTo>
                      <a:pt x="2211" y="7584"/>
                    </a:lnTo>
                    <a:cubicBezTo>
                      <a:pt x="2223" y="7584"/>
                      <a:pt x="2233" y="7574"/>
                      <a:pt x="2233" y="7563"/>
                    </a:cubicBezTo>
                    <a:lnTo>
                      <a:pt x="2233" y="7057"/>
                    </a:lnTo>
                    <a:cubicBezTo>
                      <a:pt x="2233" y="7045"/>
                      <a:pt x="2223" y="7037"/>
                      <a:pt x="2211" y="7037"/>
                    </a:cubicBezTo>
                    <a:close/>
                    <a:moveTo>
                      <a:pt x="2941" y="7037"/>
                    </a:moveTo>
                    <a:cubicBezTo>
                      <a:pt x="2929" y="7037"/>
                      <a:pt x="2919" y="7045"/>
                      <a:pt x="2919" y="7057"/>
                    </a:cubicBezTo>
                    <a:lnTo>
                      <a:pt x="2919" y="7563"/>
                    </a:lnTo>
                    <a:cubicBezTo>
                      <a:pt x="2919" y="7574"/>
                      <a:pt x="2929" y="7584"/>
                      <a:pt x="2941" y="7584"/>
                    </a:cubicBezTo>
                    <a:lnTo>
                      <a:pt x="4558" y="7584"/>
                    </a:lnTo>
                    <a:cubicBezTo>
                      <a:pt x="4569" y="7584"/>
                      <a:pt x="4579" y="7574"/>
                      <a:pt x="4579" y="7563"/>
                    </a:cubicBezTo>
                    <a:lnTo>
                      <a:pt x="4579" y="7057"/>
                    </a:lnTo>
                    <a:cubicBezTo>
                      <a:pt x="4579" y="7045"/>
                      <a:pt x="4569" y="7037"/>
                      <a:pt x="4558" y="7037"/>
                    </a:cubicBezTo>
                    <a:close/>
                    <a:moveTo>
                      <a:pt x="5141" y="7037"/>
                    </a:moveTo>
                    <a:cubicBezTo>
                      <a:pt x="5130" y="7037"/>
                      <a:pt x="5120" y="7045"/>
                      <a:pt x="5120" y="7057"/>
                    </a:cubicBezTo>
                    <a:lnTo>
                      <a:pt x="5120" y="7563"/>
                    </a:lnTo>
                    <a:cubicBezTo>
                      <a:pt x="5120" y="7574"/>
                      <a:pt x="5130" y="7584"/>
                      <a:pt x="5141" y="7584"/>
                    </a:cubicBezTo>
                    <a:lnTo>
                      <a:pt x="6758" y="7584"/>
                    </a:lnTo>
                    <a:cubicBezTo>
                      <a:pt x="6770" y="7584"/>
                      <a:pt x="6780" y="7574"/>
                      <a:pt x="6780" y="7563"/>
                    </a:cubicBezTo>
                    <a:lnTo>
                      <a:pt x="6780" y="7057"/>
                    </a:lnTo>
                    <a:cubicBezTo>
                      <a:pt x="6780" y="7045"/>
                      <a:pt x="6770" y="7037"/>
                      <a:pt x="6758" y="7037"/>
                    </a:cubicBezTo>
                    <a:close/>
                  </a:path>
                </a:pathLst>
              </a:custGeom>
              <a:solidFill>
                <a:srgbClr val="E8EB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15"/>
            <p:cNvGrpSpPr/>
            <p:nvPr/>
          </p:nvGrpSpPr>
          <p:grpSpPr>
            <a:xfrm>
              <a:off x="1551079" y="2724783"/>
              <a:ext cx="2162460" cy="1896971"/>
              <a:chOff x="6590200" y="2690900"/>
              <a:chExt cx="2196952" cy="1926837"/>
            </a:xfrm>
          </p:grpSpPr>
          <p:sp>
            <p:nvSpPr>
              <p:cNvPr id="105" name="Google Shape;105;p15"/>
              <p:cNvSpPr/>
              <p:nvPr/>
            </p:nvSpPr>
            <p:spPr>
              <a:xfrm>
                <a:off x="8282405" y="4353931"/>
                <a:ext cx="141934" cy="136673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806" extrusionOk="0">
                    <a:moveTo>
                      <a:pt x="155" y="0"/>
                    </a:moveTo>
                    <a:lnTo>
                      <a:pt x="155" y="0"/>
                    </a:lnTo>
                    <a:cubicBezTo>
                      <a:pt x="155" y="0"/>
                      <a:pt x="166" y="163"/>
                      <a:pt x="0" y="346"/>
                    </a:cubicBezTo>
                    <a:lnTo>
                      <a:pt x="0" y="1587"/>
                    </a:lnTo>
                    <a:cubicBezTo>
                      <a:pt x="0" y="2257"/>
                      <a:pt x="549" y="2806"/>
                      <a:pt x="1217" y="2806"/>
                    </a:cubicBezTo>
                    <a:lnTo>
                      <a:pt x="2515" y="2806"/>
                    </a:lnTo>
                    <a:cubicBezTo>
                      <a:pt x="2654" y="2806"/>
                      <a:pt x="2789" y="2782"/>
                      <a:pt x="2914" y="2737"/>
                    </a:cubicBezTo>
                    <a:lnTo>
                      <a:pt x="2914" y="958"/>
                    </a:lnTo>
                    <a:cubicBezTo>
                      <a:pt x="2444" y="979"/>
                      <a:pt x="2061" y="992"/>
                      <a:pt x="1743" y="992"/>
                    </a:cubicBezTo>
                    <a:cubicBezTo>
                      <a:pt x="1120" y="992"/>
                      <a:pt x="751" y="939"/>
                      <a:pt x="478" y="772"/>
                    </a:cubicBezTo>
                    <a:cubicBezTo>
                      <a:pt x="368" y="705"/>
                      <a:pt x="270" y="410"/>
                      <a:pt x="155" y="0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8282405" y="4327191"/>
                <a:ext cx="8085" cy="4364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896" extrusionOk="0">
                    <a:moveTo>
                      <a:pt x="0" y="1"/>
                    </a:moveTo>
                    <a:lnTo>
                      <a:pt x="0" y="895"/>
                    </a:lnTo>
                    <a:cubicBezTo>
                      <a:pt x="166" y="712"/>
                      <a:pt x="155" y="549"/>
                      <a:pt x="155" y="549"/>
                    </a:cubicBezTo>
                    <a:cubicBezTo>
                      <a:pt x="107" y="382"/>
                      <a:pt x="56" y="199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8410064" y="4257346"/>
                <a:ext cx="14271" cy="9108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87" extrusionOk="0">
                    <a:moveTo>
                      <a:pt x="293" y="0"/>
                    </a:moveTo>
                    <a:cubicBezTo>
                      <a:pt x="199" y="69"/>
                      <a:pt x="100" y="130"/>
                      <a:pt x="0" y="187"/>
                    </a:cubicBezTo>
                    <a:lnTo>
                      <a:pt x="293" y="187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EA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952867" y="4257346"/>
                <a:ext cx="14369" cy="910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87" extrusionOk="0">
                    <a:moveTo>
                      <a:pt x="1" y="0"/>
                    </a:moveTo>
                    <a:lnTo>
                      <a:pt x="1" y="187"/>
                    </a:lnTo>
                    <a:lnTo>
                      <a:pt x="295" y="187"/>
                    </a:lnTo>
                    <a:cubicBezTo>
                      <a:pt x="193" y="130"/>
                      <a:pt x="95" y="69"/>
                      <a:pt x="1" y="0"/>
                    </a:cubicBezTo>
                    <a:close/>
                  </a:path>
                </a:pathLst>
              </a:custGeom>
              <a:solidFill>
                <a:srgbClr val="EA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7093385" y="3496504"/>
                <a:ext cx="1190460" cy="326340"/>
              </a:xfrm>
              <a:custGeom>
                <a:avLst/>
                <a:gdLst/>
                <a:ahLst/>
                <a:cxnLst/>
                <a:rect l="l" t="t" r="r" b="b"/>
                <a:pathLst>
                  <a:path w="24441" h="670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76" y="969"/>
                      <a:pt x="967" y="2204"/>
                      <a:pt x="1441" y="3331"/>
                    </a:cubicBezTo>
                    <a:cubicBezTo>
                      <a:pt x="1514" y="3511"/>
                      <a:pt x="1582" y="3677"/>
                      <a:pt x="1640" y="3836"/>
                    </a:cubicBezTo>
                    <a:lnTo>
                      <a:pt x="1641" y="3837"/>
                    </a:lnTo>
                    <a:cubicBezTo>
                      <a:pt x="1728" y="3925"/>
                      <a:pt x="4507" y="6699"/>
                      <a:pt x="12221" y="6699"/>
                    </a:cubicBezTo>
                    <a:cubicBezTo>
                      <a:pt x="19936" y="6699"/>
                      <a:pt x="22715" y="3925"/>
                      <a:pt x="22801" y="3837"/>
                    </a:cubicBezTo>
                    <a:lnTo>
                      <a:pt x="22803" y="3836"/>
                    </a:lnTo>
                    <a:cubicBezTo>
                      <a:pt x="22859" y="3677"/>
                      <a:pt x="22927" y="3511"/>
                      <a:pt x="23002" y="3331"/>
                    </a:cubicBezTo>
                    <a:cubicBezTo>
                      <a:pt x="23474" y="2204"/>
                      <a:pt x="23865" y="969"/>
                      <a:pt x="24441" y="1"/>
                    </a:cubicBezTo>
                    <a:lnTo>
                      <a:pt x="24441" y="1"/>
                    </a:lnTo>
                    <a:cubicBezTo>
                      <a:pt x="23169" y="578"/>
                      <a:pt x="12221" y="1003"/>
                      <a:pt x="12221" y="1003"/>
                    </a:cubicBezTo>
                    <a:cubicBezTo>
                      <a:pt x="12221" y="1003"/>
                      <a:pt x="1273" y="578"/>
                      <a:pt x="0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6797689" y="3638775"/>
                <a:ext cx="1781866" cy="627694"/>
              </a:xfrm>
              <a:custGeom>
                <a:avLst/>
                <a:gdLst/>
                <a:ahLst/>
                <a:cxnLst/>
                <a:rect l="l" t="t" r="r" b="b"/>
                <a:pathLst>
                  <a:path w="36583" h="12887" extrusionOk="0">
                    <a:moveTo>
                      <a:pt x="782" y="0"/>
                    </a:moveTo>
                    <a:cubicBezTo>
                      <a:pt x="659" y="315"/>
                      <a:pt x="488" y="608"/>
                      <a:pt x="251" y="797"/>
                    </a:cubicBezTo>
                    <a:cubicBezTo>
                      <a:pt x="251" y="797"/>
                      <a:pt x="1" y="5132"/>
                      <a:pt x="924" y="8696"/>
                    </a:cubicBezTo>
                    <a:cubicBezTo>
                      <a:pt x="1243" y="9931"/>
                      <a:pt x="1705" y="11072"/>
                      <a:pt x="2368" y="11909"/>
                    </a:cubicBezTo>
                    <a:cubicBezTo>
                      <a:pt x="2611" y="12218"/>
                      <a:pt x="2884" y="12485"/>
                      <a:pt x="3187" y="12700"/>
                    </a:cubicBezTo>
                    <a:cubicBezTo>
                      <a:pt x="3281" y="12769"/>
                      <a:pt x="3379" y="12830"/>
                      <a:pt x="3481" y="12887"/>
                    </a:cubicBezTo>
                    <a:lnTo>
                      <a:pt x="6508" y="12887"/>
                    </a:lnTo>
                    <a:cubicBezTo>
                      <a:pt x="6930" y="11814"/>
                      <a:pt x="7589" y="10812"/>
                      <a:pt x="8740" y="10812"/>
                    </a:cubicBezTo>
                    <a:cubicBezTo>
                      <a:pt x="8749" y="10812"/>
                      <a:pt x="8758" y="10812"/>
                      <a:pt x="8767" y="10812"/>
                    </a:cubicBezTo>
                    <a:cubicBezTo>
                      <a:pt x="9616" y="10824"/>
                      <a:pt x="10498" y="10827"/>
                      <a:pt x="11288" y="10827"/>
                    </a:cubicBezTo>
                    <a:cubicBezTo>
                      <a:pt x="11783" y="10827"/>
                      <a:pt x="12241" y="10826"/>
                      <a:pt x="12631" y="10824"/>
                    </a:cubicBezTo>
                    <a:cubicBezTo>
                      <a:pt x="13403" y="10819"/>
                      <a:pt x="13908" y="10812"/>
                      <a:pt x="13908" y="10812"/>
                    </a:cubicBezTo>
                    <a:lnTo>
                      <a:pt x="22675" y="10812"/>
                    </a:lnTo>
                    <a:cubicBezTo>
                      <a:pt x="22675" y="10812"/>
                      <a:pt x="23180" y="10819"/>
                      <a:pt x="23952" y="10824"/>
                    </a:cubicBezTo>
                    <a:cubicBezTo>
                      <a:pt x="24343" y="10826"/>
                      <a:pt x="24801" y="10827"/>
                      <a:pt x="25296" y="10827"/>
                    </a:cubicBezTo>
                    <a:cubicBezTo>
                      <a:pt x="26085" y="10827"/>
                      <a:pt x="26968" y="10824"/>
                      <a:pt x="27816" y="10812"/>
                    </a:cubicBezTo>
                    <a:cubicBezTo>
                      <a:pt x="27826" y="10812"/>
                      <a:pt x="27836" y="10811"/>
                      <a:pt x="27845" y="10811"/>
                    </a:cubicBezTo>
                    <a:cubicBezTo>
                      <a:pt x="28995" y="10811"/>
                      <a:pt x="29653" y="11814"/>
                      <a:pt x="30075" y="12887"/>
                    </a:cubicBezTo>
                    <a:lnTo>
                      <a:pt x="33104" y="12887"/>
                    </a:lnTo>
                    <a:cubicBezTo>
                      <a:pt x="33204" y="12830"/>
                      <a:pt x="33303" y="12769"/>
                      <a:pt x="33397" y="12700"/>
                    </a:cubicBezTo>
                    <a:cubicBezTo>
                      <a:pt x="33699" y="12485"/>
                      <a:pt x="33973" y="12218"/>
                      <a:pt x="34216" y="11909"/>
                    </a:cubicBezTo>
                    <a:cubicBezTo>
                      <a:pt x="34878" y="11072"/>
                      <a:pt x="35340" y="9931"/>
                      <a:pt x="35660" y="8696"/>
                    </a:cubicBezTo>
                    <a:cubicBezTo>
                      <a:pt x="36583" y="5132"/>
                      <a:pt x="36332" y="797"/>
                      <a:pt x="36332" y="797"/>
                    </a:cubicBezTo>
                    <a:cubicBezTo>
                      <a:pt x="36095" y="608"/>
                      <a:pt x="35924" y="315"/>
                      <a:pt x="35801" y="0"/>
                    </a:cubicBezTo>
                    <a:cubicBezTo>
                      <a:pt x="35801" y="0"/>
                      <a:pt x="35582" y="5417"/>
                      <a:pt x="31228" y="5417"/>
                    </a:cubicBezTo>
                    <a:lnTo>
                      <a:pt x="5356" y="5417"/>
                    </a:lnTo>
                    <a:cubicBezTo>
                      <a:pt x="1001" y="5417"/>
                      <a:pt x="782" y="0"/>
                      <a:pt x="782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998359" y="2802925"/>
                <a:ext cx="1352364" cy="621118"/>
              </a:xfrm>
              <a:custGeom>
                <a:avLst/>
                <a:gdLst/>
                <a:ahLst/>
                <a:cxnLst/>
                <a:rect l="l" t="t" r="r" b="b"/>
                <a:pathLst>
                  <a:path w="27765" h="12752" extrusionOk="0">
                    <a:moveTo>
                      <a:pt x="14307" y="0"/>
                    </a:moveTo>
                    <a:cubicBezTo>
                      <a:pt x="14219" y="0"/>
                      <a:pt x="14172" y="0"/>
                      <a:pt x="14172" y="0"/>
                    </a:cubicBezTo>
                    <a:cubicBezTo>
                      <a:pt x="14172" y="0"/>
                      <a:pt x="14138" y="0"/>
                      <a:pt x="14072" y="0"/>
                    </a:cubicBezTo>
                    <a:cubicBezTo>
                      <a:pt x="13611" y="0"/>
                      <a:pt x="11621" y="6"/>
                      <a:pt x="9294" y="92"/>
                    </a:cubicBezTo>
                    <a:lnTo>
                      <a:pt x="1" y="9384"/>
                    </a:lnTo>
                    <a:cubicBezTo>
                      <a:pt x="101" y="11291"/>
                      <a:pt x="689" y="12751"/>
                      <a:pt x="2874" y="12751"/>
                    </a:cubicBezTo>
                    <a:lnTo>
                      <a:pt x="3123" y="12751"/>
                    </a:lnTo>
                    <a:lnTo>
                      <a:pt x="14172" y="1701"/>
                    </a:lnTo>
                    <a:lnTo>
                      <a:pt x="15860" y="13"/>
                    </a:lnTo>
                    <a:cubicBezTo>
                      <a:pt x="15104" y="2"/>
                      <a:pt x="14549" y="0"/>
                      <a:pt x="14307" y="0"/>
                    </a:cubicBezTo>
                    <a:close/>
                    <a:moveTo>
                      <a:pt x="20943" y="180"/>
                    </a:moveTo>
                    <a:lnTo>
                      <a:pt x="14172" y="6952"/>
                    </a:lnTo>
                    <a:lnTo>
                      <a:pt x="8371" y="12751"/>
                    </a:lnTo>
                    <a:lnTo>
                      <a:pt x="18413" y="12751"/>
                    </a:lnTo>
                    <a:lnTo>
                      <a:pt x="27764" y="3401"/>
                    </a:lnTo>
                    <a:cubicBezTo>
                      <a:pt x="27035" y="1555"/>
                      <a:pt x="25715" y="649"/>
                      <a:pt x="25715" y="649"/>
                    </a:cubicBezTo>
                    <a:lnTo>
                      <a:pt x="25715" y="648"/>
                    </a:lnTo>
                    <a:cubicBezTo>
                      <a:pt x="24400" y="423"/>
                      <a:pt x="22664" y="274"/>
                      <a:pt x="20943" y="18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6952867" y="4353931"/>
                <a:ext cx="141934" cy="136673"/>
              </a:xfrm>
              <a:custGeom>
                <a:avLst/>
                <a:gdLst/>
                <a:ahLst/>
                <a:cxnLst/>
                <a:rect l="l" t="t" r="r" b="b"/>
                <a:pathLst>
                  <a:path w="2914" h="2806" extrusionOk="0">
                    <a:moveTo>
                      <a:pt x="2761" y="0"/>
                    </a:moveTo>
                    <a:cubicBezTo>
                      <a:pt x="2644" y="410"/>
                      <a:pt x="2546" y="705"/>
                      <a:pt x="2436" y="772"/>
                    </a:cubicBezTo>
                    <a:cubicBezTo>
                      <a:pt x="2163" y="939"/>
                      <a:pt x="1794" y="992"/>
                      <a:pt x="1171" y="992"/>
                    </a:cubicBezTo>
                    <a:cubicBezTo>
                      <a:pt x="854" y="992"/>
                      <a:pt x="471" y="979"/>
                      <a:pt x="1" y="958"/>
                    </a:cubicBezTo>
                    <a:lnTo>
                      <a:pt x="1" y="2737"/>
                    </a:lnTo>
                    <a:cubicBezTo>
                      <a:pt x="125" y="2782"/>
                      <a:pt x="261" y="2806"/>
                      <a:pt x="399" y="2806"/>
                    </a:cubicBezTo>
                    <a:lnTo>
                      <a:pt x="1697" y="2806"/>
                    </a:lnTo>
                    <a:cubicBezTo>
                      <a:pt x="2365" y="2806"/>
                      <a:pt x="2914" y="2257"/>
                      <a:pt x="2914" y="1587"/>
                    </a:cubicBezTo>
                    <a:lnTo>
                      <a:pt x="2914" y="346"/>
                    </a:lnTo>
                    <a:cubicBezTo>
                      <a:pt x="2748" y="163"/>
                      <a:pt x="2761" y="0"/>
                      <a:pt x="2761" y="0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7086713" y="4327191"/>
                <a:ext cx="8085" cy="43642"/>
              </a:xfrm>
              <a:custGeom>
                <a:avLst/>
                <a:gdLst/>
                <a:ahLst/>
                <a:cxnLst/>
                <a:rect l="l" t="t" r="r" b="b"/>
                <a:pathLst>
                  <a:path w="166" h="896" extrusionOk="0">
                    <a:moveTo>
                      <a:pt x="166" y="1"/>
                    </a:moveTo>
                    <a:cubicBezTo>
                      <a:pt x="111" y="199"/>
                      <a:pt x="60" y="382"/>
                      <a:pt x="13" y="549"/>
                    </a:cubicBezTo>
                    <a:cubicBezTo>
                      <a:pt x="13" y="549"/>
                      <a:pt x="0" y="712"/>
                      <a:pt x="166" y="895"/>
                    </a:cubicBez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8424384" y="4102217"/>
                <a:ext cx="181776" cy="51552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10584" extrusionOk="0">
                    <a:moveTo>
                      <a:pt x="3662" y="1"/>
                    </a:moveTo>
                    <a:cubicBezTo>
                      <a:pt x="3521" y="1035"/>
                      <a:pt x="3319" y="2160"/>
                      <a:pt x="3038" y="3372"/>
                    </a:cubicBezTo>
                    <a:cubicBezTo>
                      <a:pt x="2908" y="3943"/>
                      <a:pt x="2759" y="4534"/>
                      <a:pt x="2594" y="5143"/>
                    </a:cubicBezTo>
                    <a:cubicBezTo>
                      <a:pt x="2594" y="5143"/>
                      <a:pt x="2457" y="5953"/>
                      <a:pt x="818" y="6087"/>
                    </a:cubicBezTo>
                    <a:cubicBezTo>
                      <a:pt x="752" y="6094"/>
                      <a:pt x="684" y="6097"/>
                      <a:pt x="614" y="6100"/>
                    </a:cubicBezTo>
                    <a:cubicBezTo>
                      <a:pt x="393" y="6110"/>
                      <a:pt x="188" y="6118"/>
                      <a:pt x="0" y="6126"/>
                    </a:cubicBezTo>
                    <a:lnTo>
                      <a:pt x="0" y="7905"/>
                    </a:lnTo>
                    <a:lnTo>
                      <a:pt x="0" y="9366"/>
                    </a:lnTo>
                    <a:cubicBezTo>
                      <a:pt x="0" y="10035"/>
                      <a:pt x="549" y="10583"/>
                      <a:pt x="1217" y="10583"/>
                    </a:cubicBezTo>
                    <a:lnTo>
                      <a:pt x="2515" y="10583"/>
                    </a:lnTo>
                    <a:cubicBezTo>
                      <a:pt x="3185" y="10583"/>
                      <a:pt x="3732" y="10035"/>
                      <a:pt x="3732" y="9366"/>
                    </a:cubicBezTo>
                    <a:lnTo>
                      <a:pt x="3732" y="398"/>
                    </a:lnTo>
                    <a:cubicBezTo>
                      <a:pt x="3732" y="259"/>
                      <a:pt x="3708" y="126"/>
                      <a:pt x="36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3F5A4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6771047" y="4102217"/>
                <a:ext cx="181874" cy="515520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10584" extrusionOk="0">
                    <a:moveTo>
                      <a:pt x="70" y="1"/>
                    </a:moveTo>
                    <a:cubicBezTo>
                      <a:pt x="25" y="126"/>
                      <a:pt x="1" y="259"/>
                      <a:pt x="1" y="398"/>
                    </a:cubicBezTo>
                    <a:lnTo>
                      <a:pt x="1" y="9366"/>
                    </a:lnTo>
                    <a:cubicBezTo>
                      <a:pt x="1" y="10035"/>
                      <a:pt x="548" y="10583"/>
                      <a:pt x="1218" y="10583"/>
                    </a:cubicBezTo>
                    <a:lnTo>
                      <a:pt x="2517" y="10583"/>
                    </a:lnTo>
                    <a:cubicBezTo>
                      <a:pt x="3185" y="10583"/>
                      <a:pt x="3734" y="10035"/>
                      <a:pt x="3734" y="9366"/>
                    </a:cubicBezTo>
                    <a:lnTo>
                      <a:pt x="3734" y="7905"/>
                    </a:lnTo>
                    <a:lnTo>
                      <a:pt x="3734" y="6126"/>
                    </a:lnTo>
                    <a:cubicBezTo>
                      <a:pt x="3544" y="6118"/>
                      <a:pt x="3341" y="6110"/>
                      <a:pt x="3119" y="6100"/>
                    </a:cubicBezTo>
                    <a:cubicBezTo>
                      <a:pt x="3048" y="6097"/>
                      <a:pt x="2980" y="6094"/>
                      <a:pt x="2915" y="6087"/>
                    </a:cubicBezTo>
                    <a:cubicBezTo>
                      <a:pt x="1276" y="5953"/>
                      <a:pt x="1138" y="5143"/>
                      <a:pt x="1138" y="5143"/>
                    </a:cubicBezTo>
                    <a:cubicBezTo>
                      <a:pt x="973" y="4534"/>
                      <a:pt x="825" y="3943"/>
                      <a:pt x="695" y="3372"/>
                    </a:cubicBezTo>
                    <a:cubicBezTo>
                      <a:pt x="415" y="2160"/>
                      <a:pt x="211" y="1035"/>
                      <a:pt x="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3F5A4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6804849" y="4165340"/>
                <a:ext cx="1767546" cy="236962"/>
              </a:xfrm>
              <a:custGeom>
                <a:avLst/>
                <a:gdLst/>
                <a:ahLst/>
                <a:cxnLst/>
                <a:rect l="l" t="t" r="r" b="b"/>
                <a:pathLst>
                  <a:path w="36289" h="4865" extrusionOk="0">
                    <a:moveTo>
                      <a:pt x="13761" y="1"/>
                    </a:moveTo>
                    <a:cubicBezTo>
                      <a:pt x="13761" y="1"/>
                      <a:pt x="13256" y="8"/>
                      <a:pt x="12484" y="13"/>
                    </a:cubicBezTo>
                    <a:cubicBezTo>
                      <a:pt x="12486" y="1529"/>
                      <a:pt x="13714" y="2754"/>
                      <a:pt x="15228" y="2754"/>
                    </a:cubicBezTo>
                    <a:lnTo>
                      <a:pt x="21061" y="2754"/>
                    </a:lnTo>
                    <a:cubicBezTo>
                      <a:pt x="22577" y="2754"/>
                      <a:pt x="23803" y="1529"/>
                      <a:pt x="23805" y="13"/>
                    </a:cubicBezTo>
                    <a:cubicBezTo>
                      <a:pt x="23033" y="8"/>
                      <a:pt x="22528" y="1"/>
                      <a:pt x="22528" y="1"/>
                    </a:cubicBezTo>
                    <a:close/>
                    <a:moveTo>
                      <a:pt x="1" y="2076"/>
                    </a:moveTo>
                    <a:cubicBezTo>
                      <a:pt x="131" y="2647"/>
                      <a:pt x="279" y="3238"/>
                      <a:pt x="444" y="3847"/>
                    </a:cubicBezTo>
                    <a:cubicBezTo>
                      <a:pt x="444" y="3847"/>
                      <a:pt x="582" y="4657"/>
                      <a:pt x="2221" y="4791"/>
                    </a:cubicBezTo>
                    <a:cubicBezTo>
                      <a:pt x="2286" y="4798"/>
                      <a:pt x="2354" y="4801"/>
                      <a:pt x="2425" y="4804"/>
                    </a:cubicBezTo>
                    <a:cubicBezTo>
                      <a:pt x="2647" y="4814"/>
                      <a:pt x="2850" y="4822"/>
                      <a:pt x="3040" y="4830"/>
                    </a:cubicBezTo>
                    <a:cubicBezTo>
                      <a:pt x="3510" y="4851"/>
                      <a:pt x="3893" y="4864"/>
                      <a:pt x="4210" y="4864"/>
                    </a:cubicBezTo>
                    <a:cubicBezTo>
                      <a:pt x="4833" y="4864"/>
                      <a:pt x="5202" y="4811"/>
                      <a:pt x="5475" y="4644"/>
                    </a:cubicBezTo>
                    <a:cubicBezTo>
                      <a:pt x="5585" y="4577"/>
                      <a:pt x="5683" y="4282"/>
                      <a:pt x="5799" y="3872"/>
                    </a:cubicBezTo>
                    <a:cubicBezTo>
                      <a:pt x="5847" y="3705"/>
                      <a:pt x="5898" y="3522"/>
                      <a:pt x="5953" y="3324"/>
                    </a:cubicBezTo>
                    <a:cubicBezTo>
                      <a:pt x="6063" y="2934"/>
                      <a:pt x="6194" y="2500"/>
                      <a:pt x="6360" y="2076"/>
                    </a:cubicBezTo>
                    <a:close/>
                    <a:moveTo>
                      <a:pt x="29929" y="2076"/>
                    </a:moveTo>
                    <a:cubicBezTo>
                      <a:pt x="30095" y="2500"/>
                      <a:pt x="30226" y="2934"/>
                      <a:pt x="30336" y="3324"/>
                    </a:cubicBezTo>
                    <a:cubicBezTo>
                      <a:pt x="30392" y="3522"/>
                      <a:pt x="30443" y="3705"/>
                      <a:pt x="30491" y="3872"/>
                    </a:cubicBezTo>
                    <a:cubicBezTo>
                      <a:pt x="30606" y="4282"/>
                      <a:pt x="30704" y="4577"/>
                      <a:pt x="30814" y="4644"/>
                    </a:cubicBezTo>
                    <a:cubicBezTo>
                      <a:pt x="31087" y="4811"/>
                      <a:pt x="31456" y="4864"/>
                      <a:pt x="32079" y="4864"/>
                    </a:cubicBezTo>
                    <a:cubicBezTo>
                      <a:pt x="32397" y="4864"/>
                      <a:pt x="32780" y="4851"/>
                      <a:pt x="33250" y="4830"/>
                    </a:cubicBezTo>
                    <a:cubicBezTo>
                      <a:pt x="33439" y="4822"/>
                      <a:pt x="33644" y="4814"/>
                      <a:pt x="33865" y="4804"/>
                    </a:cubicBezTo>
                    <a:cubicBezTo>
                      <a:pt x="33935" y="4801"/>
                      <a:pt x="34003" y="4798"/>
                      <a:pt x="34069" y="4791"/>
                    </a:cubicBezTo>
                    <a:cubicBezTo>
                      <a:pt x="35708" y="4657"/>
                      <a:pt x="35845" y="3847"/>
                      <a:pt x="35845" y="3847"/>
                    </a:cubicBezTo>
                    <a:cubicBezTo>
                      <a:pt x="36010" y="3238"/>
                      <a:pt x="36159" y="2647"/>
                      <a:pt x="36289" y="2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9DA6EC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6590200" y="2690900"/>
                <a:ext cx="2196952" cy="1705103"/>
              </a:xfrm>
              <a:custGeom>
                <a:avLst/>
                <a:gdLst/>
                <a:ahLst/>
                <a:cxnLst/>
                <a:rect l="l" t="t" r="r" b="b"/>
                <a:pathLst>
                  <a:path w="45105" h="35007" extrusionOk="0">
                    <a:moveTo>
                      <a:pt x="42492" y="10676"/>
                    </a:moveTo>
                    <a:cubicBezTo>
                      <a:pt x="41575" y="10676"/>
                      <a:pt x="40695" y="10925"/>
                      <a:pt x="40252" y="11085"/>
                    </a:cubicBezTo>
                    <a:cubicBezTo>
                      <a:pt x="39572" y="11331"/>
                      <a:pt x="39705" y="12121"/>
                      <a:pt x="39727" y="12749"/>
                    </a:cubicBezTo>
                    <a:cubicBezTo>
                      <a:pt x="39730" y="12835"/>
                      <a:pt x="39732" y="12920"/>
                      <a:pt x="39729" y="12997"/>
                    </a:cubicBezTo>
                    <a:cubicBezTo>
                      <a:pt x="39701" y="13645"/>
                      <a:pt x="39455" y="13836"/>
                      <a:pt x="39455" y="13836"/>
                    </a:cubicBezTo>
                    <a:lnTo>
                      <a:pt x="39453" y="13836"/>
                    </a:lnTo>
                    <a:cubicBezTo>
                      <a:pt x="39513" y="14381"/>
                      <a:pt x="39566" y="14944"/>
                      <a:pt x="39611" y="15523"/>
                    </a:cubicBezTo>
                    <a:cubicBezTo>
                      <a:pt x="41050" y="15503"/>
                      <a:pt x="40816" y="15109"/>
                      <a:pt x="40854" y="14613"/>
                    </a:cubicBezTo>
                    <a:cubicBezTo>
                      <a:pt x="40895" y="14118"/>
                      <a:pt x="42204" y="13964"/>
                      <a:pt x="43370" y="13953"/>
                    </a:cubicBezTo>
                    <a:cubicBezTo>
                      <a:pt x="44023" y="13947"/>
                      <a:pt x="44692" y="13400"/>
                      <a:pt x="44923" y="12749"/>
                    </a:cubicBezTo>
                    <a:cubicBezTo>
                      <a:pt x="45104" y="12240"/>
                      <a:pt x="45017" y="11663"/>
                      <a:pt x="44440" y="11233"/>
                    </a:cubicBezTo>
                    <a:cubicBezTo>
                      <a:pt x="43881" y="10815"/>
                      <a:pt x="43177" y="10676"/>
                      <a:pt x="42492" y="10676"/>
                    </a:cubicBezTo>
                    <a:close/>
                    <a:moveTo>
                      <a:pt x="22514" y="979"/>
                    </a:moveTo>
                    <a:cubicBezTo>
                      <a:pt x="22514" y="979"/>
                      <a:pt x="30712" y="1021"/>
                      <a:pt x="34475" y="3025"/>
                    </a:cubicBezTo>
                    <a:cubicBezTo>
                      <a:pt x="34659" y="3122"/>
                      <a:pt x="34831" y="3225"/>
                      <a:pt x="34991" y="3331"/>
                    </a:cubicBezTo>
                    <a:cubicBezTo>
                      <a:pt x="38454" y="5637"/>
                      <a:pt x="37733" y="14873"/>
                      <a:pt x="37733" y="14873"/>
                    </a:cubicBezTo>
                    <a:cubicBezTo>
                      <a:pt x="38300" y="15041"/>
                      <a:pt x="38650" y="15591"/>
                      <a:pt x="38834" y="16298"/>
                    </a:cubicBezTo>
                    <a:cubicBezTo>
                      <a:pt x="38994" y="16910"/>
                      <a:pt x="39029" y="17639"/>
                      <a:pt x="38977" y="18339"/>
                    </a:cubicBezTo>
                    <a:cubicBezTo>
                      <a:pt x="38889" y="19512"/>
                      <a:pt x="38549" y="20602"/>
                      <a:pt x="38122" y="20917"/>
                    </a:cubicBezTo>
                    <a:cubicBezTo>
                      <a:pt x="37108" y="21668"/>
                      <a:pt x="35920" y="22393"/>
                      <a:pt x="33067" y="22667"/>
                    </a:cubicBezTo>
                    <a:cubicBezTo>
                      <a:pt x="33056" y="22668"/>
                      <a:pt x="33044" y="22668"/>
                      <a:pt x="33033" y="22668"/>
                    </a:cubicBezTo>
                    <a:cubicBezTo>
                      <a:pt x="32852" y="22668"/>
                      <a:pt x="32700" y="22534"/>
                      <a:pt x="32684" y="22350"/>
                    </a:cubicBezTo>
                    <a:cubicBezTo>
                      <a:pt x="32657" y="22022"/>
                      <a:pt x="32710" y="21416"/>
                      <a:pt x="33094" y="20377"/>
                    </a:cubicBezTo>
                    <a:lnTo>
                      <a:pt x="33094" y="20377"/>
                    </a:lnTo>
                    <a:cubicBezTo>
                      <a:pt x="33008" y="20465"/>
                      <a:pt x="30229" y="23239"/>
                      <a:pt x="22514" y="23239"/>
                    </a:cubicBezTo>
                    <a:cubicBezTo>
                      <a:pt x="14799" y="23239"/>
                      <a:pt x="12021" y="20465"/>
                      <a:pt x="11934" y="20377"/>
                    </a:cubicBezTo>
                    <a:lnTo>
                      <a:pt x="11934" y="20377"/>
                    </a:lnTo>
                    <a:cubicBezTo>
                      <a:pt x="12320" y="21416"/>
                      <a:pt x="12373" y="22022"/>
                      <a:pt x="12344" y="22350"/>
                    </a:cubicBezTo>
                    <a:cubicBezTo>
                      <a:pt x="12328" y="22534"/>
                      <a:pt x="12176" y="22668"/>
                      <a:pt x="11996" y="22668"/>
                    </a:cubicBezTo>
                    <a:cubicBezTo>
                      <a:pt x="11984" y="22668"/>
                      <a:pt x="11973" y="22668"/>
                      <a:pt x="11961" y="22667"/>
                    </a:cubicBezTo>
                    <a:cubicBezTo>
                      <a:pt x="9109" y="22393"/>
                      <a:pt x="7920" y="21668"/>
                      <a:pt x="6908" y="20917"/>
                    </a:cubicBezTo>
                    <a:cubicBezTo>
                      <a:pt x="6480" y="20602"/>
                      <a:pt x="6139" y="19512"/>
                      <a:pt x="6051" y="18339"/>
                    </a:cubicBezTo>
                    <a:cubicBezTo>
                      <a:pt x="5999" y="17639"/>
                      <a:pt x="6035" y="16910"/>
                      <a:pt x="6196" y="16298"/>
                    </a:cubicBezTo>
                    <a:cubicBezTo>
                      <a:pt x="6379" y="15591"/>
                      <a:pt x="6729" y="15041"/>
                      <a:pt x="7295" y="14873"/>
                    </a:cubicBezTo>
                    <a:cubicBezTo>
                      <a:pt x="7295" y="14873"/>
                      <a:pt x="6574" y="5637"/>
                      <a:pt x="10037" y="3331"/>
                    </a:cubicBezTo>
                    <a:cubicBezTo>
                      <a:pt x="10197" y="3225"/>
                      <a:pt x="10370" y="3122"/>
                      <a:pt x="10553" y="3025"/>
                    </a:cubicBezTo>
                    <a:cubicBezTo>
                      <a:pt x="14317" y="1021"/>
                      <a:pt x="22514" y="979"/>
                      <a:pt x="22514" y="979"/>
                    </a:cubicBezTo>
                    <a:close/>
                    <a:moveTo>
                      <a:pt x="22512" y="1"/>
                    </a:moveTo>
                    <a:cubicBezTo>
                      <a:pt x="22361" y="1"/>
                      <a:pt x="14406" y="8"/>
                      <a:pt x="9748" y="1469"/>
                    </a:cubicBezTo>
                    <a:cubicBezTo>
                      <a:pt x="8871" y="1743"/>
                      <a:pt x="8177" y="2418"/>
                      <a:pt x="7876" y="3287"/>
                    </a:cubicBezTo>
                    <a:cubicBezTo>
                      <a:pt x="7247" y="5103"/>
                      <a:pt x="6166" y="8767"/>
                      <a:pt x="5616" y="13804"/>
                    </a:cubicBezTo>
                    <a:cubicBezTo>
                      <a:pt x="5550" y="13727"/>
                      <a:pt x="5397" y="13499"/>
                      <a:pt x="5374" y="12997"/>
                    </a:cubicBezTo>
                    <a:cubicBezTo>
                      <a:pt x="5372" y="12920"/>
                      <a:pt x="5373" y="12835"/>
                      <a:pt x="5377" y="12749"/>
                    </a:cubicBezTo>
                    <a:cubicBezTo>
                      <a:pt x="5398" y="12121"/>
                      <a:pt x="5533" y="11331"/>
                      <a:pt x="4851" y="11085"/>
                    </a:cubicBezTo>
                    <a:cubicBezTo>
                      <a:pt x="4409" y="10925"/>
                      <a:pt x="3529" y="10676"/>
                      <a:pt x="2611" y="10676"/>
                    </a:cubicBezTo>
                    <a:cubicBezTo>
                      <a:pt x="1927" y="10676"/>
                      <a:pt x="1223" y="10815"/>
                      <a:pt x="663" y="11233"/>
                    </a:cubicBezTo>
                    <a:cubicBezTo>
                      <a:pt x="88" y="11663"/>
                      <a:pt x="0" y="12240"/>
                      <a:pt x="181" y="12749"/>
                    </a:cubicBezTo>
                    <a:cubicBezTo>
                      <a:pt x="412" y="13400"/>
                      <a:pt x="1080" y="13947"/>
                      <a:pt x="1733" y="13953"/>
                    </a:cubicBezTo>
                    <a:cubicBezTo>
                      <a:pt x="2901" y="13964"/>
                      <a:pt x="4208" y="14118"/>
                      <a:pt x="4249" y="14613"/>
                    </a:cubicBezTo>
                    <a:cubicBezTo>
                      <a:pt x="4287" y="15105"/>
                      <a:pt x="4057" y="15496"/>
                      <a:pt x="5454" y="15522"/>
                    </a:cubicBezTo>
                    <a:cubicBezTo>
                      <a:pt x="5394" y="16285"/>
                      <a:pt x="5346" y="17075"/>
                      <a:pt x="5316" y="17891"/>
                    </a:cubicBezTo>
                    <a:cubicBezTo>
                      <a:pt x="5316" y="17891"/>
                      <a:pt x="5287" y="18736"/>
                      <a:pt x="5005" y="19461"/>
                    </a:cubicBezTo>
                    <a:cubicBezTo>
                      <a:pt x="5005" y="19461"/>
                      <a:pt x="5225" y="24878"/>
                      <a:pt x="9578" y="24878"/>
                    </a:cubicBezTo>
                    <a:lnTo>
                      <a:pt x="35450" y="24878"/>
                    </a:lnTo>
                    <a:cubicBezTo>
                      <a:pt x="39805" y="24878"/>
                      <a:pt x="40024" y="19461"/>
                      <a:pt x="40024" y="19461"/>
                    </a:cubicBezTo>
                    <a:cubicBezTo>
                      <a:pt x="39742" y="18736"/>
                      <a:pt x="39713" y="17891"/>
                      <a:pt x="39713" y="17891"/>
                    </a:cubicBezTo>
                    <a:cubicBezTo>
                      <a:pt x="39684" y="17075"/>
                      <a:pt x="39636" y="16285"/>
                      <a:pt x="39575" y="15522"/>
                    </a:cubicBezTo>
                    <a:cubicBezTo>
                      <a:pt x="39530" y="14944"/>
                      <a:pt x="39476" y="14381"/>
                      <a:pt x="39416" y="13836"/>
                    </a:cubicBezTo>
                    <a:cubicBezTo>
                      <a:pt x="38868" y="8781"/>
                      <a:pt x="37784" y="5106"/>
                      <a:pt x="37152" y="3287"/>
                    </a:cubicBezTo>
                    <a:cubicBezTo>
                      <a:pt x="36852" y="2418"/>
                      <a:pt x="36158" y="1743"/>
                      <a:pt x="35282" y="1469"/>
                    </a:cubicBezTo>
                    <a:cubicBezTo>
                      <a:pt x="30624" y="8"/>
                      <a:pt x="22667" y="1"/>
                      <a:pt x="22516" y="1"/>
                    </a:cubicBezTo>
                    <a:cubicBezTo>
                      <a:pt x="22515" y="1"/>
                      <a:pt x="22514" y="1"/>
                      <a:pt x="22514" y="1"/>
                    </a:cubicBezTo>
                    <a:cubicBezTo>
                      <a:pt x="22514" y="1"/>
                      <a:pt x="22513" y="1"/>
                      <a:pt x="22512" y="1"/>
                    </a:cubicBezTo>
                    <a:close/>
                    <a:moveTo>
                      <a:pt x="4511" y="20258"/>
                    </a:moveTo>
                    <a:lnTo>
                      <a:pt x="4511" y="20258"/>
                    </a:lnTo>
                    <a:cubicBezTo>
                      <a:pt x="3903" y="20742"/>
                      <a:pt x="3061" y="23728"/>
                      <a:pt x="3783" y="28977"/>
                    </a:cubicBezTo>
                    <a:cubicBezTo>
                      <a:pt x="3926" y="30011"/>
                      <a:pt x="4128" y="31136"/>
                      <a:pt x="4408" y="32348"/>
                    </a:cubicBezTo>
                    <a:lnTo>
                      <a:pt x="7447" y="32348"/>
                    </a:lnTo>
                    <a:lnTo>
                      <a:pt x="7447" y="32161"/>
                    </a:lnTo>
                    <a:cubicBezTo>
                      <a:pt x="7144" y="31946"/>
                      <a:pt x="6871" y="31679"/>
                      <a:pt x="6628" y="31370"/>
                    </a:cubicBezTo>
                    <a:cubicBezTo>
                      <a:pt x="5965" y="30533"/>
                      <a:pt x="5503" y="29392"/>
                      <a:pt x="5184" y="28157"/>
                    </a:cubicBezTo>
                    <a:cubicBezTo>
                      <a:pt x="4261" y="24594"/>
                      <a:pt x="4511" y="20259"/>
                      <a:pt x="4511" y="20258"/>
                    </a:cubicBezTo>
                    <a:close/>
                    <a:moveTo>
                      <a:pt x="40592" y="20258"/>
                    </a:moveTo>
                    <a:cubicBezTo>
                      <a:pt x="40592" y="20259"/>
                      <a:pt x="40843" y="24594"/>
                      <a:pt x="39920" y="28157"/>
                    </a:cubicBezTo>
                    <a:cubicBezTo>
                      <a:pt x="39600" y="29392"/>
                      <a:pt x="39138" y="30533"/>
                      <a:pt x="38476" y="31370"/>
                    </a:cubicBezTo>
                    <a:cubicBezTo>
                      <a:pt x="38233" y="31679"/>
                      <a:pt x="37959" y="31946"/>
                      <a:pt x="37657" y="32161"/>
                    </a:cubicBezTo>
                    <a:lnTo>
                      <a:pt x="37657" y="32348"/>
                    </a:lnTo>
                    <a:lnTo>
                      <a:pt x="40696" y="32348"/>
                    </a:lnTo>
                    <a:cubicBezTo>
                      <a:pt x="40977" y="31136"/>
                      <a:pt x="41179" y="30011"/>
                      <a:pt x="41320" y="28977"/>
                    </a:cubicBezTo>
                    <a:cubicBezTo>
                      <a:pt x="42043" y="23728"/>
                      <a:pt x="41200" y="20742"/>
                      <a:pt x="40592" y="20258"/>
                    </a:cubicBezTo>
                    <a:close/>
                    <a:moveTo>
                      <a:pt x="12998" y="30272"/>
                    </a:moveTo>
                    <a:cubicBezTo>
                      <a:pt x="11848" y="30272"/>
                      <a:pt x="11190" y="31275"/>
                      <a:pt x="10768" y="32348"/>
                    </a:cubicBezTo>
                    <a:lnTo>
                      <a:pt x="10767" y="32348"/>
                    </a:lnTo>
                    <a:cubicBezTo>
                      <a:pt x="10601" y="32772"/>
                      <a:pt x="10470" y="33206"/>
                      <a:pt x="10360" y="33596"/>
                    </a:cubicBezTo>
                    <a:lnTo>
                      <a:pt x="10360" y="34490"/>
                    </a:lnTo>
                    <a:cubicBezTo>
                      <a:pt x="10576" y="34729"/>
                      <a:pt x="11095" y="35006"/>
                      <a:pt x="12340" y="35006"/>
                    </a:cubicBezTo>
                    <a:lnTo>
                      <a:pt x="32763" y="35006"/>
                    </a:lnTo>
                    <a:cubicBezTo>
                      <a:pt x="34010" y="35006"/>
                      <a:pt x="34527" y="34731"/>
                      <a:pt x="34743" y="34490"/>
                    </a:cubicBezTo>
                    <a:lnTo>
                      <a:pt x="34743" y="33596"/>
                    </a:lnTo>
                    <a:cubicBezTo>
                      <a:pt x="34633" y="33206"/>
                      <a:pt x="34502" y="32772"/>
                      <a:pt x="34336" y="32348"/>
                    </a:cubicBezTo>
                    <a:lnTo>
                      <a:pt x="34335" y="32348"/>
                    </a:lnTo>
                    <a:cubicBezTo>
                      <a:pt x="33913" y="31275"/>
                      <a:pt x="33255" y="30272"/>
                      <a:pt x="32105" y="30272"/>
                    </a:cubicBezTo>
                    <a:cubicBezTo>
                      <a:pt x="32096" y="30272"/>
                      <a:pt x="32086" y="30273"/>
                      <a:pt x="32076" y="30273"/>
                    </a:cubicBezTo>
                    <a:cubicBezTo>
                      <a:pt x="31228" y="30285"/>
                      <a:pt x="30345" y="30288"/>
                      <a:pt x="29556" y="30288"/>
                    </a:cubicBezTo>
                    <a:cubicBezTo>
                      <a:pt x="29061" y="30288"/>
                      <a:pt x="28603" y="30287"/>
                      <a:pt x="28212" y="30285"/>
                    </a:cubicBezTo>
                    <a:cubicBezTo>
                      <a:pt x="28210" y="31801"/>
                      <a:pt x="26982" y="33026"/>
                      <a:pt x="25468" y="33026"/>
                    </a:cubicBezTo>
                    <a:lnTo>
                      <a:pt x="19635" y="33026"/>
                    </a:lnTo>
                    <a:cubicBezTo>
                      <a:pt x="18120" y="33026"/>
                      <a:pt x="16893" y="31801"/>
                      <a:pt x="16891" y="30285"/>
                    </a:cubicBezTo>
                    <a:cubicBezTo>
                      <a:pt x="16501" y="30287"/>
                      <a:pt x="16042" y="30288"/>
                      <a:pt x="15547" y="30288"/>
                    </a:cubicBezTo>
                    <a:cubicBezTo>
                      <a:pt x="14758" y="30288"/>
                      <a:pt x="13876" y="30285"/>
                      <a:pt x="13027" y="30273"/>
                    </a:cubicBezTo>
                    <a:cubicBezTo>
                      <a:pt x="13017" y="30273"/>
                      <a:pt x="13008" y="30272"/>
                      <a:pt x="12998" y="302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6937720" y="3631713"/>
                <a:ext cx="96490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770" extrusionOk="0">
                    <a:moveTo>
                      <a:pt x="167" y="1"/>
                    </a:moveTo>
                    <a:cubicBezTo>
                      <a:pt x="1" y="268"/>
                      <a:pt x="32" y="668"/>
                      <a:pt x="32" y="668"/>
                    </a:cubicBezTo>
                    <a:cubicBezTo>
                      <a:pt x="297" y="1108"/>
                      <a:pt x="744" y="1378"/>
                      <a:pt x="1140" y="1539"/>
                    </a:cubicBezTo>
                    <a:cubicBezTo>
                      <a:pt x="1591" y="1724"/>
                      <a:pt x="1981" y="1769"/>
                      <a:pt x="1981" y="1769"/>
                    </a:cubicBezTo>
                    <a:cubicBezTo>
                      <a:pt x="1418" y="1537"/>
                      <a:pt x="1010" y="296"/>
                      <a:pt x="1010" y="296"/>
                    </a:cubicBezTo>
                    <a:cubicBezTo>
                      <a:pt x="980" y="299"/>
                      <a:pt x="951" y="301"/>
                      <a:pt x="922" y="301"/>
                    </a:cubicBezTo>
                    <a:cubicBezTo>
                      <a:pt x="499" y="301"/>
                      <a:pt x="167" y="1"/>
                      <a:pt x="167" y="1"/>
                    </a:cubicBezTo>
                    <a:close/>
                  </a:path>
                </a:pathLst>
              </a:custGeom>
              <a:solidFill>
                <a:srgbClr val="FFC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6884240" y="3423931"/>
                <a:ext cx="297408" cy="343778"/>
              </a:xfrm>
              <a:custGeom>
                <a:avLst/>
                <a:gdLst/>
                <a:ahLst/>
                <a:cxnLst/>
                <a:rect l="l" t="t" r="r" b="b"/>
                <a:pathLst>
                  <a:path w="6106" h="7058" extrusionOk="0">
                    <a:moveTo>
                      <a:pt x="2299" y="754"/>
                    </a:moveTo>
                    <a:cubicBezTo>
                      <a:pt x="2870" y="754"/>
                      <a:pt x="3376" y="1030"/>
                      <a:pt x="3692" y="1453"/>
                    </a:cubicBezTo>
                    <a:cubicBezTo>
                      <a:pt x="3759" y="1543"/>
                      <a:pt x="3818" y="1638"/>
                      <a:pt x="3866" y="1738"/>
                    </a:cubicBezTo>
                    <a:cubicBezTo>
                      <a:pt x="3978" y="1967"/>
                      <a:pt x="4039" y="2223"/>
                      <a:pt x="4039" y="2493"/>
                    </a:cubicBezTo>
                    <a:cubicBezTo>
                      <a:pt x="4039" y="3454"/>
                      <a:pt x="3260" y="4232"/>
                      <a:pt x="2299" y="4232"/>
                    </a:cubicBezTo>
                    <a:lnTo>
                      <a:pt x="2290" y="4232"/>
                    </a:lnTo>
                    <a:cubicBezTo>
                      <a:pt x="1964" y="4230"/>
                      <a:pt x="1658" y="4140"/>
                      <a:pt x="1398" y="3980"/>
                    </a:cubicBezTo>
                    <a:cubicBezTo>
                      <a:pt x="896" y="3675"/>
                      <a:pt x="560" y="3123"/>
                      <a:pt x="560" y="2493"/>
                    </a:cubicBezTo>
                    <a:cubicBezTo>
                      <a:pt x="560" y="2162"/>
                      <a:pt x="652" y="1856"/>
                      <a:pt x="812" y="1591"/>
                    </a:cubicBezTo>
                    <a:cubicBezTo>
                      <a:pt x="1117" y="1091"/>
                      <a:pt x="1670" y="754"/>
                      <a:pt x="2299" y="754"/>
                    </a:cubicBezTo>
                    <a:close/>
                    <a:moveTo>
                      <a:pt x="1265" y="4267"/>
                    </a:moveTo>
                    <a:cubicBezTo>
                      <a:pt x="1265" y="4267"/>
                      <a:pt x="1597" y="4567"/>
                      <a:pt x="2020" y="4567"/>
                    </a:cubicBezTo>
                    <a:cubicBezTo>
                      <a:pt x="2049" y="4567"/>
                      <a:pt x="2078" y="4565"/>
                      <a:pt x="2108" y="4562"/>
                    </a:cubicBezTo>
                    <a:cubicBezTo>
                      <a:pt x="2108" y="4562"/>
                      <a:pt x="2516" y="5803"/>
                      <a:pt x="3079" y="6035"/>
                    </a:cubicBezTo>
                    <a:cubicBezTo>
                      <a:pt x="3079" y="6035"/>
                      <a:pt x="2689" y="5990"/>
                      <a:pt x="2238" y="5805"/>
                    </a:cubicBezTo>
                    <a:cubicBezTo>
                      <a:pt x="1842" y="5644"/>
                      <a:pt x="1395" y="5372"/>
                      <a:pt x="1130" y="4934"/>
                    </a:cubicBezTo>
                    <a:cubicBezTo>
                      <a:pt x="1130" y="4934"/>
                      <a:pt x="1099" y="4534"/>
                      <a:pt x="1265" y="4267"/>
                    </a:cubicBezTo>
                    <a:close/>
                    <a:moveTo>
                      <a:pt x="3942" y="3693"/>
                    </a:moveTo>
                    <a:cubicBezTo>
                      <a:pt x="3944" y="3693"/>
                      <a:pt x="5418" y="6370"/>
                      <a:pt x="4833" y="6370"/>
                    </a:cubicBezTo>
                    <a:cubicBezTo>
                      <a:pt x="4806" y="6370"/>
                      <a:pt x="4775" y="6365"/>
                      <a:pt x="4740" y="6353"/>
                    </a:cubicBezTo>
                    <a:cubicBezTo>
                      <a:pt x="3924" y="6087"/>
                      <a:pt x="2899" y="5826"/>
                      <a:pt x="2570" y="4517"/>
                    </a:cubicBezTo>
                    <a:cubicBezTo>
                      <a:pt x="2570" y="4517"/>
                      <a:pt x="3591" y="4275"/>
                      <a:pt x="3942" y="3693"/>
                    </a:cubicBezTo>
                    <a:close/>
                    <a:moveTo>
                      <a:pt x="1776" y="1"/>
                    </a:moveTo>
                    <a:cubicBezTo>
                      <a:pt x="1083" y="1"/>
                      <a:pt x="477" y="419"/>
                      <a:pt x="195" y="1248"/>
                    </a:cubicBezTo>
                    <a:cubicBezTo>
                      <a:pt x="36" y="1860"/>
                      <a:pt x="0" y="2589"/>
                      <a:pt x="53" y="3289"/>
                    </a:cubicBezTo>
                    <a:cubicBezTo>
                      <a:pt x="53" y="3289"/>
                      <a:pt x="491" y="5330"/>
                      <a:pt x="1470" y="5777"/>
                    </a:cubicBezTo>
                    <a:cubicBezTo>
                      <a:pt x="1639" y="5854"/>
                      <a:pt x="1872" y="5949"/>
                      <a:pt x="2143" y="6054"/>
                    </a:cubicBezTo>
                    <a:cubicBezTo>
                      <a:pt x="3269" y="6482"/>
                      <a:pt x="5062" y="7057"/>
                      <a:pt x="5673" y="7057"/>
                    </a:cubicBezTo>
                    <a:cubicBezTo>
                      <a:pt x="5774" y="7057"/>
                      <a:pt x="5843" y="7041"/>
                      <a:pt x="5870" y="7006"/>
                    </a:cubicBezTo>
                    <a:cubicBezTo>
                      <a:pt x="6105" y="6711"/>
                      <a:pt x="5688" y="5299"/>
                      <a:pt x="4550" y="2469"/>
                    </a:cubicBezTo>
                    <a:cubicBezTo>
                      <a:pt x="4385" y="2056"/>
                      <a:pt x="4190" y="1696"/>
                      <a:pt x="3974" y="1388"/>
                    </a:cubicBezTo>
                    <a:cubicBezTo>
                      <a:pt x="3327" y="461"/>
                      <a:pt x="2504" y="1"/>
                      <a:pt x="177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A69"/>
                  </a:gs>
                  <a:gs pos="100000">
                    <a:srgbClr val="718A1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009464" y="3603804"/>
                <a:ext cx="138719" cy="130439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2678" extrusionOk="0">
                    <a:moveTo>
                      <a:pt x="1373" y="0"/>
                    </a:moveTo>
                    <a:cubicBezTo>
                      <a:pt x="1020" y="582"/>
                      <a:pt x="0" y="824"/>
                      <a:pt x="0" y="824"/>
                    </a:cubicBezTo>
                    <a:cubicBezTo>
                      <a:pt x="330" y="2133"/>
                      <a:pt x="1353" y="2394"/>
                      <a:pt x="2169" y="2660"/>
                    </a:cubicBezTo>
                    <a:cubicBezTo>
                      <a:pt x="2204" y="2672"/>
                      <a:pt x="2235" y="2677"/>
                      <a:pt x="2262" y="2677"/>
                    </a:cubicBezTo>
                    <a:cubicBezTo>
                      <a:pt x="2847" y="2677"/>
                      <a:pt x="1373" y="0"/>
                      <a:pt x="1373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911516" y="3460656"/>
                <a:ext cx="169405" cy="16940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8" extrusionOk="0">
                    <a:moveTo>
                      <a:pt x="1030" y="649"/>
                    </a:moveTo>
                    <a:cubicBezTo>
                      <a:pt x="1358" y="649"/>
                      <a:pt x="1626" y="901"/>
                      <a:pt x="1626" y="1209"/>
                    </a:cubicBezTo>
                    <a:lnTo>
                      <a:pt x="1626" y="1220"/>
                    </a:lnTo>
                    <a:cubicBezTo>
                      <a:pt x="1620" y="1527"/>
                      <a:pt x="1354" y="1772"/>
                      <a:pt x="1030" y="1772"/>
                    </a:cubicBezTo>
                    <a:cubicBezTo>
                      <a:pt x="701" y="1772"/>
                      <a:pt x="434" y="1520"/>
                      <a:pt x="434" y="1209"/>
                    </a:cubicBezTo>
                    <a:cubicBezTo>
                      <a:pt x="434" y="1095"/>
                      <a:pt x="471" y="984"/>
                      <a:pt x="536" y="895"/>
                    </a:cubicBezTo>
                    <a:cubicBezTo>
                      <a:pt x="643" y="747"/>
                      <a:pt x="824" y="649"/>
                      <a:pt x="1030" y="649"/>
                    </a:cubicBezTo>
                    <a:close/>
                    <a:moveTo>
                      <a:pt x="2551" y="737"/>
                    </a:moveTo>
                    <a:cubicBezTo>
                      <a:pt x="2778" y="737"/>
                      <a:pt x="2974" y="854"/>
                      <a:pt x="3076" y="1029"/>
                    </a:cubicBezTo>
                    <a:cubicBezTo>
                      <a:pt x="3121" y="1111"/>
                      <a:pt x="3146" y="1201"/>
                      <a:pt x="3146" y="1298"/>
                    </a:cubicBezTo>
                    <a:cubicBezTo>
                      <a:pt x="3146" y="1608"/>
                      <a:pt x="2881" y="1859"/>
                      <a:pt x="2551" y="1859"/>
                    </a:cubicBezTo>
                    <a:cubicBezTo>
                      <a:pt x="2222" y="1859"/>
                      <a:pt x="1955" y="1608"/>
                      <a:pt x="1955" y="1298"/>
                    </a:cubicBezTo>
                    <a:cubicBezTo>
                      <a:pt x="1955" y="1278"/>
                      <a:pt x="1956" y="1260"/>
                      <a:pt x="1958" y="1242"/>
                    </a:cubicBezTo>
                    <a:cubicBezTo>
                      <a:pt x="1989" y="957"/>
                      <a:pt x="2242" y="737"/>
                      <a:pt x="2551" y="737"/>
                    </a:cubicBezTo>
                    <a:close/>
                    <a:moveTo>
                      <a:pt x="1739" y="1948"/>
                    </a:moveTo>
                    <a:cubicBezTo>
                      <a:pt x="2068" y="1948"/>
                      <a:pt x="2335" y="2200"/>
                      <a:pt x="2335" y="2511"/>
                    </a:cubicBezTo>
                    <a:cubicBezTo>
                      <a:pt x="2335" y="2819"/>
                      <a:pt x="2068" y="3071"/>
                      <a:pt x="1739" y="3071"/>
                    </a:cubicBezTo>
                    <a:cubicBezTo>
                      <a:pt x="1409" y="3071"/>
                      <a:pt x="1144" y="2819"/>
                      <a:pt x="1144" y="2511"/>
                    </a:cubicBezTo>
                    <a:cubicBezTo>
                      <a:pt x="1144" y="2355"/>
                      <a:pt x="1210" y="2215"/>
                      <a:pt x="1317" y="2112"/>
                    </a:cubicBezTo>
                    <a:cubicBezTo>
                      <a:pt x="1425" y="2010"/>
                      <a:pt x="1575" y="1948"/>
                      <a:pt x="1739" y="1948"/>
                    </a:cubicBezTo>
                    <a:close/>
                    <a:moveTo>
                      <a:pt x="1739" y="0"/>
                    </a:moveTo>
                    <a:cubicBezTo>
                      <a:pt x="1110" y="0"/>
                      <a:pt x="557" y="335"/>
                      <a:pt x="252" y="837"/>
                    </a:cubicBezTo>
                    <a:cubicBezTo>
                      <a:pt x="91" y="1102"/>
                      <a:pt x="0" y="1408"/>
                      <a:pt x="0" y="1739"/>
                    </a:cubicBezTo>
                    <a:cubicBezTo>
                      <a:pt x="0" y="2368"/>
                      <a:pt x="336" y="2921"/>
                      <a:pt x="837" y="3226"/>
                    </a:cubicBezTo>
                    <a:cubicBezTo>
                      <a:pt x="1097" y="3384"/>
                      <a:pt x="1402" y="3476"/>
                      <a:pt x="1730" y="3478"/>
                    </a:cubicBezTo>
                    <a:lnTo>
                      <a:pt x="1739" y="3478"/>
                    </a:lnTo>
                    <a:cubicBezTo>
                      <a:pt x="2700" y="3478"/>
                      <a:pt x="3477" y="2699"/>
                      <a:pt x="3477" y="1739"/>
                    </a:cubicBezTo>
                    <a:cubicBezTo>
                      <a:pt x="3477" y="1469"/>
                      <a:pt x="3416" y="1212"/>
                      <a:pt x="3306" y="984"/>
                    </a:cubicBezTo>
                    <a:cubicBezTo>
                      <a:pt x="3258" y="884"/>
                      <a:pt x="3199" y="789"/>
                      <a:pt x="3132" y="699"/>
                    </a:cubicBezTo>
                    <a:cubicBezTo>
                      <a:pt x="2816" y="276"/>
                      <a:pt x="2310" y="0"/>
                      <a:pt x="17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6884289" y="3410878"/>
                <a:ext cx="310364" cy="384156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7887" extrusionOk="0">
                    <a:moveTo>
                      <a:pt x="5451" y="4389"/>
                    </a:moveTo>
                    <a:lnTo>
                      <a:pt x="5451" y="4389"/>
                    </a:lnTo>
                    <a:cubicBezTo>
                      <a:pt x="5516" y="4553"/>
                      <a:pt x="5581" y="4719"/>
                      <a:pt x="5648" y="4881"/>
                    </a:cubicBezTo>
                    <a:cubicBezTo>
                      <a:pt x="5581" y="4719"/>
                      <a:pt x="5516" y="4555"/>
                      <a:pt x="5451" y="4389"/>
                    </a:cubicBezTo>
                    <a:close/>
                    <a:moveTo>
                      <a:pt x="1775" y="269"/>
                    </a:moveTo>
                    <a:cubicBezTo>
                      <a:pt x="2502" y="269"/>
                      <a:pt x="3326" y="729"/>
                      <a:pt x="3973" y="1656"/>
                    </a:cubicBezTo>
                    <a:cubicBezTo>
                      <a:pt x="4189" y="1964"/>
                      <a:pt x="4384" y="2324"/>
                      <a:pt x="4549" y="2737"/>
                    </a:cubicBezTo>
                    <a:cubicBezTo>
                      <a:pt x="5687" y="5567"/>
                      <a:pt x="6104" y="6977"/>
                      <a:pt x="5869" y="7273"/>
                    </a:cubicBezTo>
                    <a:cubicBezTo>
                      <a:pt x="5842" y="7308"/>
                      <a:pt x="5772" y="7324"/>
                      <a:pt x="5670" y="7324"/>
                    </a:cubicBezTo>
                    <a:cubicBezTo>
                      <a:pt x="5059" y="7324"/>
                      <a:pt x="3269" y="6749"/>
                      <a:pt x="2142" y="6322"/>
                    </a:cubicBezTo>
                    <a:cubicBezTo>
                      <a:pt x="1871" y="6217"/>
                      <a:pt x="1638" y="6122"/>
                      <a:pt x="1469" y="6045"/>
                    </a:cubicBezTo>
                    <a:cubicBezTo>
                      <a:pt x="719" y="5701"/>
                      <a:pt x="285" y="4420"/>
                      <a:pt x="124" y="3842"/>
                    </a:cubicBezTo>
                    <a:cubicBezTo>
                      <a:pt x="104" y="3659"/>
                      <a:pt x="91" y="3473"/>
                      <a:pt x="83" y="3290"/>
                    </a:cubicBezTo>
                    <a:cubicBezTo>
                      <a:pt x="67" y="2822"/>
                      <a:pt x="84" y="2351"/>
                      <a:pt x="168" y="1892"/>
                    </a:cubicBezTo>
                    <a:cubicBezTo>
                      <a:pt x="220" y="1606"/>
                      <a:pt x="293" y="1319"/>
                      <a:pt x="409" y="1054"/>
                    </a:cubicBezTo>
                    <a:cubicBezTo>
                      <a:pt x="731" y="532"/>
                      <a:pt x="1226" y="269"/>
                      <a:pt x="1775" y="269"/>
                    </a:cubicBezTo>
                    <a:close/>
                    <a:moveTo>
                      <a:pt x="1680" y="0"/>
                    </a:moveTo>
                    <a:cubicBezTo>
                      <a:pt x="1503" y="0"/>
                      <a:pt x="1322" y="30"/>
                      <a:pt x="1157" y="104"/>
                    </a:cubicBezTo>
                    <a:cubicBezTo>
                      <a:pt x="934" y="201"/>
                      <a:pt x="746" y="365"/>
                      <a:pt x="600" y="556"/>
                    </a:cubicBezTo>
                    <a:cubicBezTo>
                      <a:pt x="310" y="943"/>
                      <a:pt x="176" y="1415"/>
                      <a:pt x="94" y="1879"/>
                    </a:cubicBezTo>
                    <a:cubicBezTo>
                      <a:pt x="12" y="2345"/>
                      <a:pt x="1" y="2820"/>
                      <a:pt x="19" y="3293"/>
                    </a:cubicBezTo>
                    <a:cubicBezTo>
                      <a:pt x="43" y="3763"/>
                      <a:pt x="101" y="4234"/>
                      <a:pt x="210" y="4693"/>
                    </a:cubicBezTo>
                    <a:cubicBezTo>
                      <a:pt x="262" y="4924"/>
                      <a:pt x="330" y="5150"/>
                      <a:pt x="415" y="5372"/>
                    </a:cubicBezTo>
                    <a:cubicBezTo>
                      <a:pt x="501" y="5591"/>
                      <a:pt x="601" y="5808"/>
                      <a:pt x="753" y="5995"/>
                    </a:cubicBezTo>
                    <a:cubicBezTo>
                      <a:pt x="823" y="6093"/>
                      <a:pt x="927" y="6163"/>
                      <a:pt x="1020" y="6231"/>
                    </a:cubicBezTo>
                    <a:cubicBezTo>
                      <a:pt x="1115" y="6300"/>
                      <a:pt x="1212" y="6367"/>
                      <a:pt x="1308" y="6433"/>
                    </a:cubicBezTo>
                    <a:cubicBezTo>
                      <a:pt x="1505" y="6565"/>
                      <a:pt x="1704" y="6690"/>
                      <a:pt x="1910" y="6804"/>
                    </a:cubicBezTo>
                    <a:cubicBezTo>
                      <a:pt x="2323" y="7033"/>
                      <a:pt x="2760" y="7215"/>
                      <a:pt x="3208" y="7360"/>
                    </a:cubicBezTo>
                    <a:cubicBezTo>
                      <a:pt x="3843" y="7565"/>
                      <a:pt x="4497" y="7698"/>
                      <a:pt x="5157" y="7790"/>
                    </a:cubicBezTo>
                    <a:cubicBezTo>
                      <a:pt x="5409" y="7825"/>
                      <a:pt x="5677" y="7857"/>
                      <a:pt x="5961" y="7885"/>
                    </a:cubicBezTo>
                    <a:lnTo>
                      <a:pt x="5987" y="7885"/>
                    </a:lnTo>
                    <a:cubicBezTo>
                      <a:pt x="5995" y="7885"/>
                      <a:pt x="6004" y="7886"/>
                      <a:pt x="6012" y="7886"/>
                    </a:cubicBezTo>
                    <a:cubicBezTo>
                      <a:pt x="6012" y="7886"/>
                      <a:pt x="6012" y="7886"/>
                      <a:pt x="6013" y="7886"/>
                    </a:cubicBezTo>
                    <a:lnTo>
                      <a:pt x="6013" y="7886"/>
                    </a:lnTo>
                    <a:cubicBezTo>
                      <a:pt x="6006" y="7886"/>
                      <a:pt x="6000" y="7886"/>
                      <a:pt x="5994" y="7886"/>
                    </a:cubicBezTo>
                    <a:cubicBezTo>
                      <a:pt x="5993" y="7886"/>
                      <a:pt x="5992" y="7886"/>
                      <a:pt x="5991" y="7886"/>
                    </a:cubicBezTo>
                    <a:lnTo>
                      <a:pt x="5991" y="7886"/>
                    </a:lnTo>
                    <a:cubicBezTo>
                      <a:pt x="5997" y="7887"/>
                      <a:pt x="6002" y="7887"/>
                      <a:pt x="6008" y="7887"/>
                    </a:cubicBezTo>
                    <a:cubicBezTo>
                      <a:pt x="6037" y="7887"/>
                      <a:pt x="6066" y="7883"/>
                      <a:pt x="6094" y="7876"/>
                    </a:cubicBezTo>
                    <a:lnTo>
                      <a:pt x="6094" y="7876"/>
                    </a:lnTo>
                    <a:cubicBezTo>
                      <a:pt x="6067" y="7882"/>
                      <a:pt x="6040" y="7886"/>
                      <a:pt x="6013" y="7886"/>
                    </a:cubicBezTo>
                    <a:lnTo>
                      <a:pt x="6013" y="7886"/>
                    </a:lnTo>
                    <a:cubicBezTo>
                      <a:pt x="6184" y="7877"/>
                      <a:pt x="6329" y="7746"/>
                      <a:pt x="6344" y="7568"/>
                    </a:cubicBezTo>
                    <a:cubicBezTo>
                      <a:pt x="6371" y="7240"/>
                      <a:pt x="6319" y="6634"/>
                      <a:pt x="5934" y="5595"/>
                    </a:cubicBezTo>
                    <a:lnTo>
                      <a:pt x="5932" y="5594"/>
                    </a:lnTo>
                    <a:cubicBezTo>
                      <a:pt x="5892" y="5485"/>
                      <a:pt x="5848" y="5372"/>
                      <a:pt x="5800" y="5253"/>
                    </a:cubicBezTo>
                    <a:lnTo>
                      <a:pt x="5800" y="5253"/>
                    </a:lnTo>
                    <a:cubicBezTo>
                      <a:pt x="5817" y="5294"/>
                      <a:pt x="5836" y="5335"/>
                      <a:pt x="5853" y="5376"/>
                    </a:cubicBezTo>
                    <a:cubicBezTo>
                      <a:pt x="6025" y="5813"/>
                      <a:pt x="6179" y="6258"/>
                      <a:pt x="6277" y="6719"/>
                    </a:cubicBezTo>
                    <a:cubicBezTo>
                      <a:pt x="6325" y="6948"/>
                      <a:pt x="6360" y="7181"/>
                      <a:pt x="6361" y="7417"/>
                    </a:cubicBezTo>
                    <a:cubicBezTo>
                      <a:pt x="6361" y="7531"/>
                      <a:pt x="6364" y="7659"/>
                      <a:pt x="6285" y="7752"/>
                    </a:cubicBezTo>
                    <a:cubicBezTo>
                      <a:pt x="6238" y="7814"/>
                      <a:pt x="6169" y="7857"/>
                      <a:pt x="6094" y="7876"/>
                    </a:cubicBezTo>
                    <a:lnTo>
                      <a:pt x="6094" y="7876"/>
                    </a:lnTo>
                    <a:cubicBezTo>
                      <a:pt x="6170" y="7858"/>
                      <a:pt x="6240" y="7815"/>
                      <a:pt x="6288" y="7753"/>
                    </a:cubicBezTo>
                    <a:cubicBezTo>
                      <a:pt x="6367" y="7660"/>
                      <a:pt x="6366" y="7531"/>
                      <a:pt x="6367" y="7417"/>
                    </a:cubicBezTo>
                    <a:cubicBezTo>
                      <a:pt x="6367" y="7181"/>
                      <a:pt x="6333" y="6946"/>
                      <a:pt x="6288" y="6716"/>
                    </a:cubicBezTo>
                    <a:cubicBezTo>
                      <a:pt x="6193" y="6255"/>
                      <a:pt x="6041" y="5807"/>
                      <a:pt x="5872" y="5369"/>
                    </a:cubicBezTo>
                    <a:cubicBezTo>
                      <a:pt x="5509" y="4501"/>
                      <a:pt x="5205" y="3611"/>
                      <a:pt x="4829" y="2746"/>
                    </a:cubicBezTo>
                    <a:cubicBezTo>
                      <a:pt x="4640" y="2314"/>
                      <a:pt x="4433" y="1889"/>
                      <a:pt x="4170" y="1496"/>
                    </a:cubicBezTo>
                    <a:cubicBezTo>
                      <a:pt x="3910" y="1103"/>
                      <a:pt x="3594" y="738"/>
                      <a:pt x="3201" y="470"/>
                    </a:cubicBezTo>
                    <a:cubicBezTo>
                      <a:pt x="2809" y="201"/>
                      <a:pt x="2343" y="34"/>
                      <a:pt x="1867" y="10"/>
                    </a:cubicBezTo>
                    <a:cubicBezTo>
                      <a:pt x="1805" y="4"/>
                      <a:pt x="1743" y="0"/>
                      <a:pt x="1680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6995339" y="2803558"/>
                <a:ext cx="1415002" cy="620485"/>
              </a:xfrm>
              <a:custGeom>
                <a:avLst/>
                <a:gdLst/>
                <a:ahLst/>
                <a:cxnLst/>
                <a:rect l="l" t="t" r="r" b="b"/>
                <a:pathLst>
                  <a:path w="29051" h="12739" extrusionOk="0">
                    <a:moveTo>
                      <a:pt x="9356" y="79"/>
                    </a:moveTo>
                    <a:lnTo>
                      <a:pt x="9356" y="79"/>
                    </a:lnTo>
                    <a:cubicBezTo>
                      <a:pt x="7086" y="164"/>
                      <a:pt x="4496" y="325"/>
                      <a:pt x="2691" y="635"/>
                    </a:cubicBezTo>
                    <a:lnTo>
                      <a:pt x="2691" y="636"/>
                    </a:lnTo>
                    <a:cubicBezTo>
                      <a:pt x="2691" y="636"/>
                      <a:pt x="312" y="2270"/>
                      <a:pt x="175" y="5613"/>
                    </a:cubicBezTo>
                    <a:cubicBezTo>
                      <a:pt x="122" y="6879"/>
                      <a:pt x="1" y="8208"/>
                      <a:pt x="63" y="9371"/>
                    </a:cubicBezTo>
                    <a:lnTo>
                      <a:pt x="9356" y="79"/>
                    </a:lnTo>
                    <a:close/>
                    <a:moveTo>
                      <a:pt x="15922" y="0"/>
                    </a:moveTo>
                    <a:lnTo>
                      <a:pt x="14234" y="1688"/>
                    </a:lnTo>
                    <a:lnTo>
                      <a:pt x="3185" y="12738"/>
                    </a:lnTo>
                    <a:lnTo>
                      <a:pt x="8433" y="12738"/>
                    </a:lnTo>
                    <a:lnTo>
                      <a:pt x="14233" y="6939"/>
                    </a:lnTo>
                    <a:lnTo>
                      <a:pt x="21005" y="167"/>
                    </a:lnTo>
                    <a:cubicBezTo>
                      <a:pt x="19104" y="61"/>
                      <a:pt x="17218" y="17"/>
                      <a:pt x="15922" y="0"/>
                    </a:cubicBezTo>
                    <a:close/>
                    <a:moveTo>
                      <a:pt x="27826" y="3388"/>
                    </a:moveTo>
                    <a:lnTo>
                      <a:pt x="18475" y="12738"/>
                    </a:lnTo>
                    <a:lnTo>
                      <a:pt x="25531" y="12738"/>
                    </a:lnTo>
                    <a:cubicBezTo>
                      <a:pt x="29050" y="12738"/>
                      <a:pt x="28430" y="8954"/>
                      <a:pt x="28293" y="5613"/>
                    </a:cubicBezTo>
                    <a:cubicBezTo>
                      <a:pt x="28259" y="4761"/>
                      <a:pt x="28078" y="4020"/>
                      <a:pt x="27826" y="3388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6912246" y="2738535"/>
                <a:ext cx="1552746" cy="1066646"/>
              </a:xfrm>
              <a:custGeom>
                <a:avLst/>
                <a:gdLst/>
                <a:ahLst/>
                <a:cxnLst/>
                <a:rect l="l" t="t" r="r" b="b"/>
                <a:pathLst>
                  <a:path w="31879" h="21899" extrusionOk="0">
                    <a:moveTo>
                      <a:pt x="16019" y="1321"/>
                    </a:moveTo>
                    <a:cubicBezTo>
                      <a:pt x="16835" y="1321"/>
                      <a:pt x="23798" y="1340"/>
                      <a:pt x="27483" y="1970"/>
                    </a:cubicBezTo>
                    <a:lnTo>
                      <a:pt x="27483" y="1971"/>
                    </a:lnTo>
                    <a:cubicBezTo>
                      <a:pt x="27483" y="1971"/>
                      <a:pt x="29862" y="3605"/>
                      <a:pt x="29999" y="6948"/>
                    </a:cubicBezTo>
                    <a:cubicBezTo>
                      <a:pt x="30136" y="10289"/>
                      <a:pt x="30756" y="14073"/>
                      <a:pt x="27237" y="14073"/>
                    </a:cubicBezTo>
                    <a:lnTo>
                      <a:pt x="4642" y="14073"/>
                    </a:lnTo>
                    <a:cubicBezTo>
                      <a:pt x="1123" y="14073"/>
                      <a:pt x="1745" y="10289"/>
                      <a:pt x="1881" y="6948"/>
                    </a:cubicBezTo>
                    <a:cubicBezTo>
                      <a:pt x="2018" y="3605"/>
                      <a:pt x="4397" y="1971"/>
                      <a:pt x="4397" y="1971"/>
                    </a:cubicBezTo>
                    <a:lnTo>
                      <a:pt x="4397" y="1970"/>
                    </a:lnTo>
                    <a:cubicBezTo>
                      <a:pt x="8081" y="1340"/>
                      <a:pt x="15046" y="1321"/>
                      <a:pt x="15862" y="1321"/>
                    </a:cubicBezTo>
                    <a:cubicBezTo>
                      <a:pt x="15913" y="1321"/>
                      <a:pt x="15940" y="1321"/>
                      <a:pt x="15940" y="1321"/>
                    </a:cubicBezTo>
                    <a:cubicBezTo>
                      <a:pt x="15940" y="1321"/>
                      <a:pt x="15967" y="1321"/>
                      <a:pt x="16019" y="1321"/>
                    </a:cubicBezTo>
                    <a:close/>
                    <a:moveTo>
                      <a:pt x="15940" y="1"/>
                    </a:moveTo>
                    <a:cubicBezTo>
                      <a:pt x="15940" y="1"/>
                      <a:pt x="7742" y="43"/>
                      <a:pt x="3980" y="2047"/>
                    </a:cubicBezTo>
                    <a:cubicBezTo>
                      <a:pt x="3796" y="2144"/>
                      <a:pt x="3623" y="2247"/>
                      <a:pt x="3462" y="2353"/>
                    </a:cubicBezTo>
                    <a:cubicBezTo>
                      <a:pt x="1" y="4659"/>
                      <a:pt x="721" y="13895"/>
                      <a:pt x="721" y="13895"/>
                    </a:cubicBezTo>
                    <a:cubicBezTo>
                      <a:pt x="844" y="13858"/>
                      <a:pt x="975" y="13839"/>
                      <a:pt x="1117" y="13839"/>
                    </a:cubicBezTo>
                    <a:cubicBezTo>
                      <a:pt x="1137" y="13839"/>
                      <a:pt x="1156" y="13839"/>
                      <a:pt x="1175" y="13840"/>
                    </a:cubicBezTo>
                    <a:cubicBezTo>
                      <a:pt x="1704" y="13863"/>
                      <a:pt x="2146" y="14010"/>
                      <a:pt x="2524" y="14247"/>
                    </a:cubicBezTo>
                    <a:cubicBezTo>
                      <a:pt x="3014" y="14557"/>
                      <a:pt x="3396" y="15017"/>
                      <a:pt x="3719" y="15563"/>
                    </a:cubicBezTo>
                    <a:cubicBezTo>
                      <a:pt x="4992" y="16140"/>
                      <a:pt x="15940" y="16565"/>
                      <a:pt x="15940" y="16565"/>
                    </a:cubicBezTo>
                    <a:cubicBezTo>
                      <a:pt x="15940" y="16565"/>
                      <a:pt x="26888" y="16140"/>
                      <a:pt x="28160" y="15563"/>
                    </a:cubicBezTo>
                    <a:cubicBezTo>
                      <a:pt x="28485" y="15017"/>
                      <a:pt x="28867" y="14557"/>
                      <a:pt x="29356" y="14247"/>
                    </a:cubicBezTo>
                    <a:cubicBezTo>
                      <a:pt x="29734" y="14010"/>
                      <a:pt x="30177" y="13863"/>
                      <a:pt x="30704" y="13840"/>
                    </a:cubicBezTo>
                    <a:cubicBezTo>
                      <a:pt x="30723" y="13839"/>
                      <a:pt x="30743" y="13839"/>
                      <a:pt x="30762" y="13839"/>
                    </a:cubicBezTo>
                    <a:cubicBezTo>
                      <a:pt x="30905" y="13839"/>
                      <a:pt x="31037" y="13858"/>
                      <a:pt x="31159" y="13895"/>
                    </a:cubicBezTo>
                    <a:cubicBezTo>
                      <a:pt x="31158" y="13895"/>
                      <a:pt x="31879" y="4659"/>
                      <a:pt x="28417" y="2353"/>
                    </a:cubicBezTo>
                    <a:cubicBezTo>
                      <a:pt x="28256" y="2247"/>
                      <a:pt x="28085" y="2144"/>
                      <a:pt x="27900" y="2047"/>
                    </a:cubicBezTo>
                    <a:cubicBezTo>
                      <a:pt x="24137" y="43"/>
                      <a:pt x="15940" y="1"/>
                      <a:pt x="15940" y="1"/>
                    </a:cubicBezTo>
                    <a:close/>
                    <a:moveTo>
                      <a:pt x="14352" y="16685"/>
                    </a:moveTo>
                    <a:cubicBezTo>
                      <a:pt x="13461" y="16685"/>
                      <a:pt x="12954" y="17964"/>
                      <a:pt x="13489" y="18858"/>
                    </a:cubicBezTo>
                    <a:lnTo>
                      <a:pt x="14986" y="21358"/>
                    </a:lnTo>
                    <a:cubicBezTo>
                      <a:pt x="15202" y="21719"/>
                      <a:pt x="15526" y="21899"/>
                      <a:pt x="15849" y="21899"/>
                    </a:cubicBezTo>
                    <a:cubicBezTo>
                      <a:pt x="16172" y="21899"/>
                      <a:pt x="16496" y="21719"/>
                      <a:pt x="16712" y="21358"/>
                    </a:cubicBezTo>
                    <a:lnTo>
                      <a:pt x="18210" y="18858"/>
                    </a:lnTo>
                    <a:cubicBezTo>
                      <a:pt x="18746" y="17964"/>
                      <a:pt x="18239" y="16685"/>
                      <a:pt x="17347" y="166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3F5A4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7543140" y="3296954"/>
                <a:ext cx="282211" cy="254058"/>
              </a:xfrm>
              <a:custGeom>
                <a:avLst/>
                <a:gdLst/>
                <a:ahLst/>
                <a:cxnLst/>
                <a:rect l="l" t="t" r="r" b="b"/>
                <a:pathLst>
                  <a:path w="5794" h="5216" extrusionOk="0">
                    <a:moveTo>
                      <a:pt x="2896" y="1"/>
                    </a:moveTo>
                    <a:cubicBezTo>
                      <a:pt x="2573" y="1"/>
                      <a:pt x="2249" y="181"/>
                      <a:pt x="2033" y="542"/>
                    </a:cubicBezTo>
                    <a:lnTo>
                      <a:pt x="536" y="3042"/>
                    </a:lnTo>
                    <a:cubicBezTo>
                      <a:pt x="1" y="3937"/>
                      <a:pt x="508" y="5216"/>
                      <a:pt x="1399" y="5216"/>
                    </a:cubicBezTo>
                    <a:lnTo>
                      <a:pt x="4394" y="5216"/>
                    </a:lnTo>
                    <a:cubicBezTo>
                      <a:pt x="5286" y="5216"/>
                      <a:pt x="5793" y="3937"/>
                      <a:pt x="5257" y="3042"/>
                    </a:cubicBezTo>
                    <a:lnTo>
                      <a:pt x="3759" y="542"/>
                    </a:lnTo>
                    <a:cubicBezTo>
                      <a:pt x="3543" y="181"/>
                      <a:pt x="3219" y="1"/>
                      <a:pt x="2896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7608065" y="3569563"/>
                <a:ext cx="157520" cy="150847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3097" extrusionOk="0">
                    <a:moveTo>
                      <a:pt x="1616" y="415"/>
                    </a:moveTo>
                    <a:cubicBezTo>
                      <a:pt x="2242" y="415"/>
                      <a:pt x="2750" y="922"/>
                      <a:pt x="2750" y="1548"/>
                    </a:cubicBezTo>
                    <a:cubicBezTo>
                      <a:pt x="2750" y="2174"/>
                      <a:pt x="2242" y="2682"/>
                      <a:pt x="1616" y="2682"/>
                    </a:cubicBezTo>
                    <a:cubicBezTo>
                      <a:pt x="990" y="2682"/>
                      <a:pt x="483" y="2174"/>
                      <a:pt x="483" y="1548"/>
                    </a:cubicBezTo>
                    <a:cubicBezTo>
                      <a:pt x="483" y="922"/>
                      <a:pt x="990" y="415"/>
                      <a:pt x="1616" y="415"/>
                    </a:cubicBezTo>
                    <a:close/>
                    <a:moveTo>
                      <a:pt x="1616" y="1"/>
                    </a:moveTo>
                    <a:cubicBezTo>
                      <a:pt x="724" y="1"/>
                      <a:pt x="1" y="693"/>
                      <a:pt x="1" y="1548"/>
                    </a:cubicBezTo>
                    <a:cubicBezTo>
                      <a:pt x="1" y="2403"/>
                      <a:pt x="724" y="3096"/>
                      <a:pt x="1616" y="3096"/>
                    </a:cubicBezTo>
                    <a:cubicBezTo>
                      <a:pt x="2509" y="3096"/>
                      <a:pt x="3233" y="2403"/>
                      <a:pt x="3233" y="1548"/>
                    </a:cubicBezTo>
                    <a:cubicBezTo>
                      <a:pt x="3233" y="693"/>
                      <a:pt x="2509" y="1"/>
                      <a:pt x="1616" y="1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8342167" y="3631713"/>
                <a:ext cx="96490" cy="86212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770" extrusionOk="0">
                    <a:moveTo>
                      <a:pt x="1814" y="1"/>
                    </a:moveTo>
                    <a:cubicBezTo>
                      <a:pt x="1814" y="1"/>
                      <a:pt x="1482" y="301"/>
                      <a:pt x="1059" y="301"/>
                    </a:cubicBezTo>
                    <a:cubicBezTo>
                      <a:pt x="1030" y="301"/>
                      <a:pt x="1001" y="299"/>
                      <a:pt x="971" y="296"/>
                    </a:cubicBezTo>
                    <a:cubicBezTo>
                      <a:pt x="971" y="296"/>
                      <a:pt x="563" y="1537"/>
                      <a:pt x="0" y="1769"/>
                    </a:cubicBezTo>
                    <a:cubicBezTo>
                      <a:pt x="0" y="1769"/>
                      <a:pt x="391" y="1724"/>
                      <a:pt x="841" y="1539"/>
                    </a:cubicBezTo>
                    <a:cubicBezTo>
                      <a:pt x="1239" y="1378"/>
                      <a:pt x="1684" y="1108"/>
                      <a:pt x="1951" y="668"/>
                    </a:cubicBezTo>
                    <a:cubicBezTo>
                      <a:pt x="1951" y="668"/>
                      <a:pt x="1981" y="268"/>
                      <a:pt x="1814" y="1"/>
                    </a:cubicBezTo>
                    <a:close/>
                  </a:path>
                </a:pathLst>
              </a:custGeom>
              <a:solidFill>
                <a:srgbClr val="FFC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8194782" y="3423980"/>
                <a:ext cx="297457" cy="343680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7056" extrusionOk="0">
                    <a:moveTo>
                      <a:pt x="3807" y="753"/>
                    </a:moveTo>
                    <a:cubicBezTo>
                      <a:pt x="4437" y="753"/>
                      <a:pt x="4988" y="1090"/>
                      <a:pt x="5294" y="1590"/>
                    </a:cubicBezTo>
                    <a:cubicBezTo>
                      <a:pt x="5455" y="1855"/>
                      <a:pt x="5545" y="2161"/>
                      <a:pt x="5545" y="2492"/>
                    </a:cubicBezTo>
                    <a:cubicBezTo>
                      <a:pt x="5545" y="3122"/>
                      <a:pt x="5209" y="3674"/>
                      <a:pt x="4708" y="3979"/>
                    </a:cubicBezTo>
                    <a:cubicBezTo>
                      <a:pt x="4448" y="4139"/>
                      <a:pt x="4143" y="4229"/>
                      <a:pt x="3815" y="4231"/>
                    </a:cubicBezTo>
                    <a:lnTo>
                      <a:pt x="3807" y="4231"/>
                    </a:lnTo>
                    <a:cubicBezTo>
                      <a:pt x="2845" y="4231"/>
                      <a:pt x="2068" y="3453"/>
                      <a:pt x="2068" y="2492"/>
                    </a:cubicBezTo>
                    <a:cubicBezTo>
                      <a:pt x="2068" y="2222"/>
                      <a:pt x="2129" y="1966"/>
                      <a:pt x="2241" y="1737"/>
                    </a:cubicBezTo>
                    <a:cubicBezTo>
                      <a:pt x="2287" y="1637"/>
                      <a:pt x="2347" y="1542"/>
                      <a:pt x="2414" y="1452"/>
                    </a:cubicBezTo>
                    <a:cubicBezTo>
                      <a:pt x="2730" y="1029"/>
                      <a:pt x="3236" y="753"/>
                      <a:pt x="3807" y="753"/>
                    </a:cubicBezTo>
                    <a:close/>
                    <a:moveTo>
                      <a:pt x="4840" y="4266"/>
                    </a:moveTo>
                    <a:cubicBezTo>
                      <a:pt x="5007" y="4533"/>
                      <a:pt x="4977" y="4933"/>
                      <a:pt x="4977" y="4933"/>
                    </a:cubicBezTo>
                    <a:cubicBezTo>
                      <a:pt x="4710" y="5371"/>
                      <a:pt x="4265" y="5643"/>
                      <a:pt x="3867" y="5804"/>
                    </a:cubicBezTo>
                    <a:cubicBezTo>
                      <a:pt x="3417" y="5989"/>
                      <a:pt x="3026" y="6034"/>
                      <a:pt x="3026" y="6034"/>
                    </a:cubicBezTo>
                    <a:cubicBezTo>
                      <a:pt x="3589" y="5802"/>
                      <a:pt x="3997" y="4561"/>
                      <a:pt x="3997" y="4561"/>
                    </a:cubicBezTo>
                    <a:cubicBezTo>
                      <a:pt x="4026" y="4564"/>
                      <a:pt x="4055" y="4565"/>
                      <a:pt x="4083" y="4565"/>
                    </a:cubicBezTo>
                    <a:cubicBezTo>
                      <a:pt x="4507" y="4565"/>
                      <a:pt x="4840" y="4266"/>
                      <a:pt x="4840" y="4266"/>
                    </a:cubicBezTo>
                    <a:close/>
                    <a:moveTo>
                      <a:pt x="2163" y="3692"/>
                    </a:moveTo>
                    <a:cubicBezTo>
                      <a:pt x="2515" y="4274"/>
                      <a:pt x="3535" y="4516"/>
                      <a:pt x="3535" y="4516"/>
                    </a:cubicBezTo>
                    <a:cubicBezTo>
                      <a:pt x="3206" y="5825"/>
                      <a:pt x="2181" y="6086"/>
                      <a:pt x="1366" y="6352"/>
                    </a:cubicBezTo>
                    <a:cubicBezTo>
                      <a:pt x="1330" y="6364"/>
                      <a:pt x="1299" y="6369"/>
                      <a:pt x="1273" y="6369"/>
                    </a:cubicBezTo>
                    <a:cubicBezTo>
                      <a:pt x="687" y="6369"/>
                      <a:pt x="2163" y="3692"/>
                      <a:pt x="2163" y="3692"/>
                    </a:cubicBezTo>
                    <a:close/>
                    <a:moveTo>
                      <a:pt x="4330" y="0"/>
                    </a:moveTo>
                    <a:cubicBezTo>
                      <a:pt x="3603" y="0"/>
                      <a:pt x="2779" y="460"/>
                      <a:pt x="2132" y="1387"/>
                    </a:cubicBezTo>
                    <a:cubicBezTo>
                      <a:pt x="1915" y="1695"/>
                      <a:pt x="1720" y="2055"/>
                      <a:pt x="1555" y="2468"/>
                    </a:cubicBezTo>
                    <a:cubicBezTo>
                      <a:pt x="417" y="5298"/>
                      <a:pt x="0" y="6710"/>
                      <a:pt x="235" y="7004"/>
                    </a:cubicBezTo>
                    <a:cubicBezTo>
                      <a:pt x="263" y="7039"/>
                      <a:pt x="332" y="7055"/>
                      <a:pt x="434" y="7055"/>
                    </a:cubicBezTo>
                    <a:cubicBezTo>
                      <a:pt x="1046" y="7055"/>
                      <a:pt x="2837" y="6480"/>
                      <a:pt x="3962" y="6053"/>
                    </a:cubicBezTo>
                    <a:cubicBezTo>
                      <a:pt x="4233" y="5948"/>
                      <a:pt x="4467" y="5853"/>
                      <a:pt x="4635" y="5776"/>
                    </a:cubicBezTo>
                    <a:cubicBezTo>
                      <a:pt x="5614" y="5327"/>
                      <a:pt x="6054" y="3288"/>
                      <a:pt x="6054" y="3288"/>
                    </a:cubicBezTo>
                    <a:cubicBezTo>
                      <a:pt x="6106" y="2588"/>
                      <a:pt x="6071" y="1859"/>
                      <a:pt x="5910" y="1247"/>
                    </a:cubicBezTo>
                    <a:cubicBezTo>
                      <a:pt x="5628" y="418"/>
                      <a:pt x="5023" y="0"/>
                      <a:pt x="433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8228243" y="3603804"/>
                <a:ext cx="138768" cy="130439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678" extrusionOk="0">
                    <a:moveTo>
                      <a:pt x="1476" y="0"/>
                    </a:moveTo>
                    <a:cubicBezTo>
                      <a:pt x="1476" y="0"/>
                      <a:pt x="0" y="2677"/>
                      <a:pt x="586" y="2677"/>
                    </a:cubicBezTo>
                    <a:cubicBezTo>
                      <a:pt x="612" y="2677"/>
                      <a:pt x="643" y="2672"/>
                      <a:pt x="679" y="2660"/>
                    </a:cubicBezTo>
                    <a:cubicBezTo>
                      <a:pt x="1494" y="2394"/>
                      <a:pt x="2519" y="2133"/>
                      <a:pt x="2848" y="824"/>
                    </a:cubicBezTo>
                    <a:cubicBezTo>
                      <a:pt x="2848" y="824"/>
                      <a:pt x="1828" y="582"/>
                      <a:pt x="1476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8295507" y="3460656"/>
                <a:ext cx="169405" cy="169405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3478" extrusionOk="0">
                    <a:moveTo>
                      <a:pt x="2448" y="649"/>
                    </a:moveTo>
                    <a:cubicBezTo>
                      <a:pt x="2653" y="649"/>
                      <a:pt x="2834" y="747"/>
                      <a:pt x="2943" y="895"/>
                    </a:cubicBezTo>
                    <a:cubicBezTo>
                      <a:pt x="3007" y="984"/>
                      <a:pt x="3043" y="1095"/>
                      <a:pt x="3043" y="1209"/>
                    </a:cubicBezTo>
                    <a:cubicBezTo>
                      <a:pt x="3043" y="1520"/>
                      <a:pt x="2776" y="1772"/>
                      <a:pt x="2448" y="1772"/>
                    </a:cubicBezTo>
                    <a:cubicBezTo>
                      <a:pt x="2123" y="1772"/>
                      <a:pt x="1859" y="1527"/>
                      <a:pt x="1852" y="1220"/>
                    </a:cubicBezTo>
                    <a:lnTo>
                      <a:pt x="1852" y="1209"/>
                    </a:lnTo>
                    <a:cubicBezTo>
                      <a:pt x="1852" y="899"/>
                      <a:pt x="2119" y="649"/>
                      <a:pt x="2448" y="649"/>
                    </a:cubicBezTo>
                    <a:close/>
                    <a:moveTo>
                      <a:pt x="926" y="737"/>
                    </a:moveTo>
                    <a:cubicBezTo>
                      <a:pt x="1235" y="737"/>
                      <a:pt x="1488" y="957"/>
                      <a:pt x="1520" y="1242"/>
                    </a:cubicBezTo>
                    <a:cubicBezTo>
                      <a:pt x="1521" y="1260"/>
                      <a:pt x="1522" y="1278"/>
                      <a:pt x="1522" y="1298"/>
                    </a:cubicBezTo>
                    <a:cubicBezTo>
                      <a:pt x="1522" y="1608"/>
                      <a:pt x="1255" y="1859"/>
                      <a:pt x="926" y="1859"/>
                    </a:cubicBezTo>
                    <a:cubicBezTo>
                      <a:pt x="598" y="1859"/>
                      <a:pt x="331" y="1608"/>
                      <a:pt x="331" y="1298"/>
                    </a:cubicBezTo>
                    <a:cubicBezTo>
                      <a:pt x="331" y="1201"/>
                      <a:pt x="356" y="1111"/>
                      <a:pt x="401" y="1029"/>
                    </a:cubicBezTo>
                    <a:cubicBezTo>
                      <a:pt x="503" y="854"/>
                      <a:pt x="700" y="737"/>
                      <a:pt x="926" y="737"/>
                    </a:cubicBezTo>
                    <a:close/>
                    <a:moveTo>
                      <a:pt x="1739" y="1948"/>
                    </a:moveTo>
                    <a:cubicBezTo>
                      <a:pt x="1903" y="1948"/>
                      <a:pt x="2052" y="2010"/>
                      <a:pt x="2161" y="2112"/>
                    </a:cubicBezTo>
                    <a:cubicBezTo>
                      <a:pt x="2267" y="2215"/>
                      <a:pt x="2335" y="2355"/>
                      <a:pt x="2335" y="2511"/>
                    </a:cubicBezTo>
                    <a:cubicBezTo>
                      <a:pt x="2335" y="2819"/>
                      <a:pt x="2068" y="3071"/>
                      <a:pt x="1739" y="3071"/>
                    </a:cubicBezTo>
                    <a:cubicBezTo>
                      <a:pt x="1409" y="3071"/>
                      <a:pt x="1142" y="2819"/>
                      <a:pt x="1142" y="2511"/>
                    </a:cubicBezTo>
                    <a:cubicBezTo>
                      <a:pt x="1142" y="2200"/>
                      <a:pt x="1409" y="1948"/>
                      <a:pt x="1739" y="1948"/>
                    </a:cubicBezTo>
                    <a:close/>
                    <a:moveTo>
                      <a:pt x="1739" y="0"/>
                    </a:moveTo>
                    <a:cubicBezTo>
                      <a:pt x="1168" y="0"/>
                      <a:pt x="662" y="275"/>
                      <a:pt x="345" y="699"/>
                    </a:cubicBezTo>
                    <a:cubicBezTo>
                      <a:pt x="279" y="789"/>
                      <a:pt x="219" y="882"/>
                      <a:pt x="171" y="984"/>
                    </a:cubicBezTo>
                    <a:cubicBezTo>
                      <a:pt x="61" y="1212"/>
                      <a:pt x="0" y="1469"/>
                      <a:pt x="0" y="1739"/>
                    </a:cubicBezTo>
                    <a:cubicBezTo>
                      <a:pt x="0" y="2700"/>
                      <a:pt x="777" y="3478"/>
                      <a:pt x="1739" y="3478"/>
                    </a:cubicBezTo>
                    <a:lnTo>
                      <a:pt x="1747" y="3478"/>
                    </a:lnTo>
                    <a:cubicBezTo>
                      <a:pt x="2075" y="3476"/>
                      <a:pt x="2380" y="3384"/>
                      <a:pt x="2640" y="3226"/>
                    </a:cubicBezTo>
                    <a:cubicBezTo>
                      <a:pt x="3141" y="2921"/>
                      <a:pt x="3477" y="2368"/>
                      <a:pt x="3477" y="1739"/>
                    </a:cubicBezTo>
                    <a:cubicBezTo>
                      <a:pt x="3477" y="1408"/>
                      <a:pt x="3387" y="1100"/>
                      <a:pt x="3226" y="837"/>
                    </a:cubicBezTo>
                    <a:cubicBezTo>
                      <a:pt x="2920" y="335"/>
                      <a:pt x="2368" y="0"/>
                      <a:pt x="17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8181777" y="3410878"/>
                <a:ext cx="310315" cy="384156"/>
              </a:xfrm>
              <a:custGeom>
                <a:avLst/>
                <a:gdLst/>
                <a:ahLst/>
                <a:cxnLst/>
                <a:rect l="l" t="t" r="r" b="b"/>
                <a:pathLst>
                  <a:path w="6371" h="7887" extrusionOk="0">
                    <a:moveTo>
                      <a:pt x="920" y="4389"/>
                    </a:moveTo>
                    <a:cubicBezTo>
                      <a:pt x="855" y="4555"/>
                      <a:pt x="790" y="4719"/>
                      <a:pt x="724" y="4883"/>
                    </a:cubicBezTo>
                    <a:cubicBezTo>
                      <a:pt x="790" y="4719"/>
                      <a:pt x="855" y="4553"/>
                      <a:pt x="920" y="4389"/>
                    </a:cubicBezTo>
                    <a:close/>
                    <a:moveTo>
                      <a:pt x="4596" y="269"/>
                    </a:moveTo>
                    <a:cubicBezTo>
                      <a:pt x="5146" y="269"/>
                      <a:pt x="5640" y="532"/>
                      <a:pt x="5962" y="1054"/>
                    </a:cubicBezTo>
                    <a:cubicBezTo>
                      <a:pt x="6078" y="1319"/>
                      <a:pt x="6153" y="1606"/>
                      <a:pt x="6204" y="1892"/>
                    </a:cubicBezTo>
                    <a:cubicBezTo>
                      <a:pt x="6289" y="2351"/>
                      <a:pt x="6304" y="2822"/>
                      <a:pt x="6290" y="3290"/>
                    </a:cubicBezTo>
                    <a:cubicBezTo>
                      <a:pt x="6281" y="3475"/>
                      <a:pt x="6267" y="3659"/>
                      <a:pt x="6248" y="3842"/>
                    </a:cubicBezTo>
                    <a:cubicBezTo>
                      <a:pt x="6086" y="4420"/>
                      <a:pt x="5654" y="5701"/>
                      <a:pt x="4902" y="6045"/>
                    </a:cubicBezTo>
                    <a:cubicBezTo>
                      <a:pt x="4734" y="6122"/>
                      <a:pt x="4500" y="6217"/>
                      <a:pt x="4229" y="6322"/>
                    </a:cubicBezTo>
                    <a:cubicBezTo>
                      <a:pt x="3104" y="6749"/>
                      <a:pt x="1313" y="7324"/>
                      <a:pt x="701" y="7324"/>
                    </a:cubicBezTo>
                    <a:cubicBezTo>
                      <a:pt x="599" y="7324"/>
                      <a:pt x="530" y="7308"/>
                      <a:pt x="502" y="7273"/>
                    </a:cubicBezTo>
                    <a:cubicBezTo>
                      <a:pt x="267" y="6979"/>
                      <a:pt x="684" y="5567"/>
                      <a:pt x="1822" y="2737"/>
                    </a:cubicBezTo>
                    <a:cubicBezTo>
                      <a:pt x="1987" y="2324"/>
                      <a:pt x="2182" y="1964"/>
                      <a:pt x="2399" y="1656"/>
                    </a:cubicBezTo>
                    <a:cubicBezTo>
                      <a:pt x="3045" y="729"/>
                      <a:pt x="3869" y="269"/>
                      <a:pt x="4596" y="269"/>
                    </a:cubicBezTo>
                    <a:close/>
                    <a:moveTo>
                      <a:pt x="4691" y="0"/>
                    </a:moveTo>
                    <a:cubicBezTo>
                      <a:pt x="4628" y="0"/>
                      <a:pt x="4566" y="4"/>
                      <a:pt x="4505" y="10"/>
                    </a:cubicBezTo>
                    <a:cubicBezTo>
                      <a:pt x="4028" y="34"/>
                      <a:pt x="3562" y="201"/>
                      <a:pt x="3170" y="470"/>
                    </a:cubicBezTo>
                    <a:cubicBezTo>
                      <a:pt x="2777" y="738"/>
                      <a:pt x="2462" y="1103"/>
                      <a:pt x="2201" y="1496"/>
                    </a:cubicBezTo>
                    <a:cubicBezTo>
                      <a:pt x="1938" y="1889"/>
                      <a:pt x="1732" y="2316"/>
                      <a:pt x="1542" y="2747"/>
                    </a:cubicBezTo>
                    <a:cubicBezTo>
                      <a:pt x="1168" y="3611"/>
                      <a:pt x="864" y="4501"/>
                      <a:pt x="499" y="5369"/>
                    </a:cubicBezTo>
                    <a:cubicBezTo>
                      <a:pt x="331" y="5807"/>
                      <a:pt x="178" y="6255"/>
                      <a:pt x="83" y="6716"/>
                    </a:cubicBezTo>
                    <a:cubicBezTo>
                      <a:pt x="38" y="6946"/>
                      <a:pt x="4" y="7181"/>
                      <a:pt x="4" y="7417"/>
                    </a:cubicBezTo>
                    <a:cubicBezTo>
                      <a:pt x="6" y="7531"/>
                      <a:pt x="4" y="7660"/>
                      <a:pt x="83" y="7753"/>
                    </a:cubicBezTo>
                    <a:cubicBezTo>
                      <a:pt x="132" y="7816"/>
                      <a:pt x="204" y="7859"/>
                      <a:pt x="281" y="7877"/>
                    </a:cubicBezTo>
                    <a:lnTo>
                      <a:pt x="281" y="7877"/>
                    </a:lnTo>
                    <a:cubicBezTo>
                      <a:pt x="204" y="7858"/>
                      <a:pt x="134" y="7814"/>
                      <a:pt x="86" y="7752"/>
                    </a:cubicBezTo>
                    <a:cubicBezTo>
                      <a:pt x="7" y="7659"/>
                      <a:pt x="10" y="7531"/>
                      <a:pt x="10" y="7417"/>
                    </a:cubicBezTo>
                    <a:cubicBezTo>
                      <a:pt x="11" y="7181"/>
                      <a:pt x="47" y="6948"/>
                      <a:pt x="95" y="6719"/>
                    </a:cubicBezTo>
                    <a:cubicBezTo>
                      <a:pt x="192" y="6258"/>
                      <a:pt x="348" y="5813"/>
                      <a:pt x="519" y="5376"/>
                    </a:cubicBezTo>
                    <a:cubicBezTo>
                      <a:pt x="536" y="5335"/>
                      <a:pt x="554" y="5294"/>
                      <a:pt x="571" y="5253"/>
                    </a:cubicBezTo>
                    <a:lnTo>
                      <a:pt x="571" y="5253"/>
                    </a:lnTo>
                    <a:cubicBezTo>
                      <a:pt x="523" y="5372"/>
                      <a:pt x="479" y="5485"/>
                      <a:pt x="440" y="5594"/>
                    </a:cubicBezTo>
                    <a:lnTo>
                      <a:pt x="437" y="5595"/>
                    </a:lnTo>
                    <a:cubicBezTo>
                      <a:pt x="52" y="6634"/>
                      <a:pt x="0" y="7240"/>
                      <a:pt x="27" y="7570"/>
                    </a:cubicBezTo>
                    <a:cubicBezTo>
                      <a:pt x="43" y="7745"/>
                      <a:pt x="185" y="7876"/>
                      <a:pt x="355" y="7886"/>
                    </a:cubicBezTo>
                    <a:lnTo>
                      <a:pt x="355" y="7886"/>
                    </a:lnTo>
                    <a:cubicBezTo>
                      <a:pt x="357" y="7886"/>
                      <a:pt x="359" y="7886"/>
                      <a:pt x="360" y="7886"/>
                    </a:cubicBezTo>
                    <a:cubicBezTo>
                      <a:pt x="369" y="7886"/>
                      <a:pt x="377" y="7885"/>
                      <a:pt x="386" y="7885"/>
                    </a:cubicBezTo>
                    <a:lnTo>
                      <a:pt x="410" y="7885"/>
                    </a:lnTo>
                    <a:cubicBezTo>
                      <a:pt x="694" y="7857"/>
                      <a:pt x="963" y="7825"/>
                      <a:pt x="1216" y="7790"/>
                    </a:cubicBezTo>
                    <a:cubicBezTo>
                      <a:pt x="1874" y="7698"/>
                      <a:pt x="2529" y="7565"/>
                      <a:pt x="3163" y="7360"/>
                    </a:cubicBezTo>
                    <a:cubicBezTo>
                      <a:pt x="3611" y="7215"/>
                      <a:pt x="4048" y="7033"/>
                      <a:pt x="4461" y="6804"/>
                    </a:cubicBezTo>
                    <a:cubicBezTo>
                      <a:pt x="4667" y="6690"/>
                      <a:pt x="4867" y="6565"/>
                      <a:pt x="5063" y="6435"/>
                    </a:cubicBezTo>
                    <a:cubicBezTo>
                      <a:pt x="5159" y="6367"/>
                      <a:pt x="5257" y="6300"/>
                      <a:pt x="5351" y="6231"/>
                    </a:cubicBezTo>
                    <a:cubicBezTo>
                      <a:pt x="5445" y="6163"/>
                      <a:pt x="5548" y="6093"/>
                      <a:pt x="5619" y="5995"/>
                    </a:cubicBezTo>
                    <a:cubicBezTo>
                      <a:pt x="5770" y="5808"/>
                      <a:pt x="5870" y="5591"/>
                      <a:pt x="5956" y="5372"/>
                    </a:cubicBezTo>
                    <a:cubicBezTo>
                      <a:pt x="6041" y="5150"/>
                      <a:pt x="6109" y="4924"/>
                      <a:pt x="6161" y="4693"/>
                    </a:cubicBezTo>
                    <a:cubicBezTo>
                      <a:pt x="6270" y="4234"/>
                      <a:pt x="6328" y="3763"/>
                      <a:pt x="6354" y="3293"/>
                    </a:cubicBezTo>
                    <a:cubicBezTo>
                      <a:pt x="6371" y="2820"/>
                      <a:pt x="6359" y="2345"/>
                      <a:pt x="6277" y="1879"/>
                    </a:cubicBezTo>
                    <a:cubicBezTo>
                      <a:pt x="6195" y="1415"/>
                      <a:pt x="6061" y="943"/>
                      <a:pt x="5771" y="556"/>
                    </a:cubicBezTo>
                    <a:cubicBezTo>
                      <a:pt x="5626" y="365"/>
                      <a:pt x="5438" y="201"/>
                      <a:pt x="5214" y="104"/>
                    </a:cubicBezTo>
                    <a:cubicBezTo>
                      <a:pt x="5049" y="30"/>
                      <a:pt x="4869" y="0"/>
                      <a:pt x="4691" y="0"/>
                    </a:cubicBezTo>
                    <a:close/>
                    <a:moveTo>
                      <a:pt x="281" y="7877"/>
                    </a:moveTo>
                    <a:cubicBezTo>
                      <a:pt x="308" y="7883"/>
                      <a:pt x="336" y="7887"/>
                      <a:pt x="363" y="7887"/>
                    </a:cubicBezTo>
                    <a:cubicBezTo>
                      <a:pt x="369" y="7887"/>
                      <a:pt x="375" y="7887"/>
                      <a:pt x="380" y="7886"/>
                    </a:cubicBezTo>
                    <a:lnTo>
                      <a:pt x="380" y="7886"/>
                    </a:lnTo>
                    <a:cubicBezTo>
                      <a:pt x="378" y="7886"/>
                      <a:pt x="377" y="7886"/>
                      <a:pt x="375" y="7886"/>
                    </a:cubicBezTo>
                    <a:cubicBezTo>
                      <a:pt x="368" y="7886"/>
                      <a:pt x="361" y="7886"/>
                      <a:pt x="355" y="7886"/>
                    </a:cubicBezTo>
                    <a:lnTo>
                      <a:pt x="355" y="7886"/>
                    </a:lnTo>
                    <a:cubicBezTo>
                      <a:pt x="330" y="7885"/>
                      <a:pt x="305" y="7882"/>
                      <a:pt x="281" y="7877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Google Shape;132;p15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1" name="Google Shape;881;p33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882" name="Google Shape;882;p33"/>
          <p:cNvSpPr/>
          <p:nvPr/>
        </p:nvSpPr>
        <p:spPr>
          <a:xfrm rot="-5400000">
            <a:off x="7480301" y="939162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3"/>
          <p:cNvSpPr/>
          <p:nvPr/>
        </p:nvSpPr>
        <p:spPr>
          <a:xfrm>
            <a:off x="-436463" y="4025022"/>
            <a:ext cx="1876436" cy="43857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3"/>
          <p:cNvSpPr/>
          <p:nvPr/>
        </p:nvSpPr>
        <p:spPr>
          <a:xfrm>
            <a:off x="7511425" y="149994"/>
            <a:ext cx="1369839" cy="32462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3"/>
          <p:cNvSpPr/>
          <p:nvPr/>
        </p:nvSpPr>
        <p:spPr>
          <a:xfrm flipH="1">
            <a:off x="6033405" y="-393467"/>
            <a:ext cx="2025701" cy="48007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33"/>
          <p:cNvGrpSpPr/>
          <p:nvPr/>
        </p:nvGrpSpPr>
        <p:grpSpPr>
          <a:xfrm rot="-489577" flipH="1">
            <a:off x="193476" y="-67231"/>
            <a:ext cx="3677410" cy="2373365"/>
            <a:chOff x="4352672" y="2230153"/>
            <a:chExt cx="4618934" cy="2913327"/>
          </a:xfrm>
        </p:grpSpPr>
        <p:sp>
          <p:nvSpPr>
            <p:cNvPr id="887" name="Google Shape;887;p33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33"/>
          <p:cNvSpPr/>
          <p:nvPr/>
        </p:nvSpPr>
        <p:spPr>
          <a:xfrm flipH="1">
            <a:off x="1090566" y="-486520"/>
            <a:ext cx="666326" cy="1486204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3"/>
          <p:cNvSpPr/>
          <p:nvPr/>
        </p:nvSpPr>
        <p:spPr>
          <a:xfrm flipH="1">
            <a:off x="1713652" y="152595"/>
            <a:ext cx="378799" cy="844854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33"/>
          <p:cNvGrpSpPr/>
          <p:nvPr/>
        </p:nvGrpSpPr>
        <p:grpSpPr>
          <a:xfrm>
            <a:off x="700094" y="515963"/>
            <a:ext cx="2897080" cy="1357186"/>
            <a:chOff x="713225" y="2253700"/>
            <a:chExt cx="5046298" cy="2364025"/>
          </a:xfrm>
        </p:grpSpPr>
        <p:sp>
          <p:nvSpPr>
            <p:cNvPr id="892" name="Google Shape;892;p33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rgbClr val="FD7964"/>
                </a:gs>
                <a:gs pos="100000">
                  <a:srgbClr val="D2D6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rgbClr val="718A1D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rgbClr val="CCC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9DA6E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33"/>
          <p:cNvSpPr/>
          <p:nvPr/>
        </p:nvSpPr>
        <p:spPr>
          <a:xfrm>
            <a:off x="3675250" y="3727925"/>
            <a:ext cx="2300700" cy="457200"/>
          </a:xfrm>
          <a:prstGeom prst="roundRect">
            <a:avLst>
              <a:gd name="adj" fmla="val 50000"/>
            </a:avLst>
          </a:pr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3"/>
          <p:cNvSpPr txBox="1"/>
          <p:nvPr/>
        </p:nvSpPr>
        <p:spPr>
          <a:xfrm>
            <a:off x="2695450" y="3808475"/>
            <a:ext cx="42177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CHARGI</a:t>
            </a:r>
            <a:endParaRPr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1" name="Google Shape;941;p33"/>
          <p:cNvSpPr/>
          <p:nvPr/>
        </p:nvSpPr>
        <p:spPr>
          <a:xfrm>
            <a:off x="700125" y="2305871"/>
            <a:ext cx="77175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3"/>
          <p:cNvSpPr/>
          <p:nvPr/>
        </p:nvSpPr>
        <p:spPr>
          <a:xfrm rot="5400000" flipH="1">
            <a:off x="-1548698" y="1428217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3"/>
          <p:cNvSpPr/>
          <p:nvPr/>
        </p:nvSpPr>
        <p:spPr>
          <a:xfrm>
            <a:off x="2851550" y="391223"/>
            <a:ext cx="1029023" cy="24387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3"/>
          <p:cNvSpPr/>
          <p:nvPr/>
        </p:nvSpPr>
        <p:spPr>
          <a:xfrm flipH="1">
            <a:off x="7363292" y="420452"/>
            <a:ext cx="1356610" cy="32150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3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/19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946" name="Google Shape;946;p33"/>
          <p:cNvSpPr/>
          <p:nvPr/>
        </p:nvSpPr>
        <p:spPr>
          <a:xfrm>
            <a:off x="3182300" y="2661521"/>
            <a:ext cx="3327300" cy="51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3"/>
          <p:cNvSpPr/>
          <p:nvPr/>
        </p:nvSpPr>
        <p:spPr>
          <a:xfrm>
            <a:off x="2064400" y="2453475"/>
            <a:ext cx="5409900" cy="977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3"/>
          <p:cNvSpPr txBox="1"/>
          <p:nvPr/>
        </p:nvSpPr>
        <p:spPr>
          <a:xfrm>
            <a:off x="3283050" y="2661513"/>
            <a:ext cx="3826958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32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3" name="Google Shape;953;p34"/>
          <p:cNvCxnSpPr/>
          <p:nvPr/>
        </p:nvCxnSpPr>
        <p:spPr>
          <a:xfrm>
            <a:off x="4915959" y="2411139"/>
            <a:ext cx="2412900" cy="3486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54" name="Google Shape;954;p34"/>
          <p:cNvCxnSpPr/>
          <p:nvPr/>
        </p:nvCxnSpPr>
        <p:spPr>
          <a:xfrm>
            <a:off x="2425784" y="2411152"/>
            <a:ext cx="2412900" cy="348600"/>
          </a:xfrm>
          <a:prstGeom prst="bentConnector2">
            <a:avLst/>
          </a:prstGeom>
          <a:noFill/>
          <a:ln w="19050" cap="flat" cmpd="sng">
            <a:solidFill>
              <a:srgbClr val="FD796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55" name="Google Shape;955;p34"/>
          <p:cNvSpPr/>
          <p:nvPr/>
        </p:nvSpPr>
        <p:spPr>
          <a:xfrm rot="5400000" flipH="1">
            <a:off x="-708124" y="931037"/>
            <a:ext cx="2625836" cy="577789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6" name="Google Shape;956;p34"/>
          <p:cNvGrpSpPr/>
          <p:nvPr/>
        </p:nvGrpSpPr>
        <p:grpSpPr>
          <a:xfrm>
            <a:off x="6102213" y="2571750"/>
            <a:ext cx="2848497" cy="1781500"/>
            <a:chOff x="4352672" y="2230153"/>
            <a:chExt cx="4618934" cy="2913327"/>
          </a:xfrm>
        </p:grpSpPr>
        <p:sp>
          <p:nvSpPr>
            <p:cNvPr id="957" name="Google Shape;957;p34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34"/>
          <p:cNvSpPr/>
          <p:nvPr/>
        </p:nvSpPr>
        <p:spPr>
          <a:xfrm>
            <a:off x="5909524" y="2952926"/>
            <a:ext cx="2237210" cy="53017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4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4"/>
          <p:cNvSpPr txBox="1"/>
          <p:nvPr/>
        </p:nvSpPr>
        <p:spPr>
          <a:xfrm>
            <a:off x="713250" y="5394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Work environment </a:t>
            </a:r>
            <a:endParaRPr sz="32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34"/>
          <p:cNvSpPr/>
          <p:nvPr/>
        </p:nvSpPr>
        <p:spPr>
          <a:xfrm>
            <a:off x="7353224" y="2837928"/>
            <a:ext cx="1744224" cy="41335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4"/>
          <p:cNvSpPr/>
          <p:nvPr/>
        </p:nvSpPr>
        <p:spPr>
          <a:xfrm>
            <a:off x="7071900" y="4337189"/>
            <a:ext cx="1430248" cy="33891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4"/>
          <p:cNvSpPr/>
          <p:nvPr/>
        </p:nvSpPr>
        <p:spPr>
          <a:xfrm>
            <a:off x="4155575" y="3724374"/>
            <a:ext cx="416413" cy="53016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4"/>
          <p:cNvSpPr/>
          <p:nvPr/>
        </p:nvSpPr>
        <p:spPr>
          <a:xfrm flipH="1">
            <a:off x="3273607" y="3995089"/>
            <a:ext cx="324683" cy="413365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6" name="Google Shape;9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050" y="1971450"/>
            <a:ext cx="7231464" cy="8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34"/>
          <p:cNvSpPr/>
          <p:nvPr/>
        </p:nvSpPr>
        <p:spPr>
          <a:xfrm>
            <a:off x="1065375" y="3033525"/>
            <a:ext cx="1774200" cy="450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 txBox="1"/>
          <p:nvPr/>
        </p:nvSpPr>
        <p:spPr>
          <a:xfrm>
            <a:off x="1130197" y="3203650"/>
            <a:ext cx="17388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718A1D"/>
                </a:solidFill>
                <a:latin typeface="Montserrat"/>
                <a:ea typeface="Montserrat"/>
                <a:cs typeface="Montserrat"/>
                <a:sym typeface="Montserrat"/>
              </a:rPr>
              <a:t>    QT 5.9.9</a:t>
            </a:r>
            <a:endParaRPr sz="1900" b="1" dirty="0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34"/>
          <p:cNvSpPr/>
          <p:nvPr/>
        </p:nvSpPr>
        <p:spPr>
          <a:xfrm>
            <a:off x="3860500" y="3046713"/>
            <a:ext cx="1774200" cy="450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 txBox="1"/>
          <p:nvPr/>
        </p:nvSpPr>
        <p:spPr>
          <a:xfrm>
            <a:off x="3925322" y="3216838"/>
            <a:ext cx="17388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718A1D"/>
                </a:solidFill>
                <a:latin typeface="Montserrat"/>
                <a:ea typeface="Montserrat"/>
                <a:cs typeface="Montserrat"/>
                <a:sym typeface="Montserrat"/>
              </a:rPr>
              <a:t>Oracle SQL</a:t>
            </a:r>
            <a:endParaRPr sz="1900" b="1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34"/>
          <p:cNvSpPr/>
          <p:nvPr/>
        </p:nvSpPr>
        <p:spPr>
          <a:xfrm>
            <a:off x="6854800" y="3033525"/>
            <a:ext cx="1774200" cy="450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6917622" y="3216850"/>
            <a:ext cx="1738800" cy="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718A1D"/>
                </a:solidFill>
                <a:latin typeface="Montserrat"/>
                <a:ea typeface="Montserrat"/>
                <a:cs typeface="Montserrat"/>
                <a:sym typeface="Montserrat"/>
              </a:rPr>
              <a:t>   Arduino</a:t>
            </a:r>
            <a:endParaRPr sz="1900" b="1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73" name="Google Shape;973;p34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974" name="Google Shape;974;p34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/20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35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grpSp>
        <p:nvGrpSpPr>
          <p:cNvPr id="980" name="Google Shape;980;p35"/>
          <p:cNvGrpSpPr/>
          <p:nvPr/>
        </p:nvGrpSpPr>
        <p:grpSpPr>
          <a:xfrm>
            <a:off x="1890547" y="582718"/>
            <a:ext cx="5362906" cy="2633862"/>
            <a:chOff x="1913116" y="379546"/>
            <a:chExt cx="5597439" cy="2749047"/>
          </a:xfrm>
        </p:grpSpPr>
        <p:grpSp>
          <p:nvGrpSpPr>
            <p:cNvPr id="981" name="Google Shape;981;p35"/>
            <p:cNvGrpSpPr/>
            <p:nvPr/>
          </p:nvGrpSpPr>
          <p:grpSpPr>
            <a:xfrm flipH="1">
              <a:off x="2830072" y="750444"/>
              <a:ext cx="4006464" cy="2378149"/>
              <a:chOff x="4352672" y="2230153"/>
              <a:chExt cx="4618934" cy="2913327"/>
            </a:xfrm>
          </p:grpSpPr>
          <p:sp>
            <p:nvSpPr>
              <p:cNvPr id="982" name="Google Shape;982;p35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5"/>
              <p:cNvSpPr/>
              <p:nvPr/>
            </p:nvSpPr>
            <p:spPr>
              <a:xfrm>
                <a:off x="4454125" y="2726100"/>
                <a:ext cx="4463197" cy="2417337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4" name="Google Shape;984;p35"/>
            <p:cNvSpPr/>
            <p:nvPr/>
          </p:nvSpPr>
          <p:spPr>
            <a:xfrm>
              <a:off x="4108301" y="1545060"/>
              <a:ext cx="2977114" cy="1206093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5304762" y="1678033"/>
              <a:ext cx="1188055" cy="360100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5091119" y="1678033"/>
              <a:ext cx="1865410" cy="360100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1913116" y="1243662"/>
              <a:ext cx="1836214" cy="435134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5674341" y="849887"/>
              <a:ext cx="1836214" cy="435134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159552" y="2184823"/>
              <a:ext cx="2906775" cy="544324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rgbClr val="E8E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153715" y="2014492"/>
              <a:ext cx="2797619" cy="894442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153715" y="2123590"/>
              <a:ext cx="2731424" cy="719091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5045121" y="2014492"/>
              <a:ext cx="1645988" cy="38993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5016402" y="1629759"/>
              <a:ext cx="1656787" cy="401428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957971" y="1598238"/>
              <a:ext cx="2063643" cy="1155776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35"/>
            <p:cNvGrpSpPr/>
            <p:nvPr/>
          </p:nvGrpSpPr>
          <p:grpSpPr>
            <a:xfrm>
              <a:off x="3155185" y="379546"/>
              <a:ext cx="1447830" cy="2432453"/>
              <a:chOff x="6484504" y="1911584"/>
              <a:chExt cx="1935860" cy="3252377"/>
            </a:xfrm>
          </p:grpSpPr>
          <p:sp>
            <p:nvSpPr>
              <p:cNvPr id="996" name="Google Shape;996;p35"/>
              <p:cNvSpPr/>
              <p:nvPr/>
            </p:nvSpPr>
            <p:spPr>
              <a:xfrm>
                <a:off x="6836521" y="4915155"/>
                <a:ext cx="1052" cy="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6" y="0"/>
                    </a:moveTo>
                    <a:cubicBezTo>
                      <a:pt x="13" y="2"/>
                      <a:pt x="9" y="4"/>
                      <a:pt x="6" y="7"/>
                    </a:cubicBezTo>
                    <a:lnTo>
                      <a:pt x="6" y="7"/>
                    </a:lnTo>
                    <a:cubicBezTo>
                      <a:pt x="10" y="4"/>
                      <a:pt x="13" y="2"/>
                      <a:pt x="16" y="0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9"/>
                      <a:pt x="2" y="10"/>
                    </a:cubicBezTo>
                    <a:lnTo>
                      <a:pt x="2" y="10"/>
                    </a:lnTo>
                    <a:cubicBezTo>
                      <a:pt x="3" y="9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2" y="10"/>
                    </a:moveTo>
                    <a:cubicBezTo>
                      <a:pt x="1" y="11"/>
                      <a:pt x="1" y="11"/>
                      <a:pt x="0" y="12"/>
                    </a:cubicBezTo>
                    <a:cubicBezTo>
                      <a:pt x="1" y="11"/>
                      <a:pt x="1" y="11"/>
                      <a:pt x="2" y="1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5"/>
              <p:cNvSpPr/>
              <p:nvPr/>
            </p:nvSpPr>
            <p:spPr>
              <a:xfrm>
                <a:off x="6509150" y="2123411"/>
                <a:ext cx="1031685" cy="1838723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27976" extrusionOk="0">
                    <a:moveTo>
                      <a:pt x="1131" y="0"/>
                    </a:moveTo>
                    <a:cubicBezTo>
                      <a:pt x="506" y="0"/>
                      <a:pt x="0" y="508"/>
                      <a:pt x="0" y="1132"/>
                    </a:cubicBezTo>
                    <a:lnTo>
                      <a:pt x="0" y="16614"/>
                    </a:lnTo>
                    <a:lnTo>
                      <a:pt x="0" y="27975"/>
                    </a:lnTo>
                    <a:lnTo>
                      <a:pt x="15697" y="27975"/>
                    </a:lnTo>
                    <a:lnTo>
                      <a:pt x="15697" y="1132"/>
                    </a:lnTo>
                    <a:cubicBezTo>
                      <a:pt x="15697" y="508"/>
                      <a:pt x="15189" y="0"/>
                      <a:pt x="145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5"/>
              <p:cNvSpPr/>
              <p:nvPr/>
            </p:nvSpPr>
            <p:spPr>
              <a:xfrm>
                <a:off x="6509150" y="3962031"/>
                <a:ext cx="1031685" cy="657447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10003" extrusionOk="0">
                    <a:moveTo>
                      <a:pt x="0" y="0"/>
                    </a:moveTo>
                    <a:lnTo>
                      <a:pt x="0" y="8870"/>
                    </a:lnTo>
                    <a:cubicBezTo>
                      <a:pt x="0" y="9495"/>
                      <a:pt x="506" y="10002"/>
                      <a:pt x="1131" y="10002"/>
                    </a:cubicBezTo>
                    <a:lnTo>
                      <a:pt x="14565" y="10002"/>
                    </a:lnTo>
                    <a:cubicBezTo>
                      <a:pt x="15189" y="10002"/>
                      <a:pt x="15697" y="9495"/>
                      <a:pt x="15697" y="8870"/>
                    </a:cubicBezTo>
                    <a:lnTo>
                      <a:pt x="15697" y="0"/>
                    </a:ln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5"/>
              <p:cNvSpPr/>
              <p:nvPr/>
            </p:nvSpPr>
            <p:spPr>
              <a:xfrm>
                <a:off x="6620421" y="2278782"/>
                <a:ext cx="796390" cy="1368592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20823" extrusionOk="0">
                    <a:moveTo>
                      <a:pt x="88" y="1"/>
                    </a:moveTo>
                    <a:cubicBezTo>
                      <a:pt x="40" y="1"/>
                      <a:pt x="0" y="40"/>
                      <a:pt x="0" y="88"/>
                    </a:cubicBezTo>
                    <a:lnTo>
                      <a:pt x="0" y="12755"/>
                    </a:lnTo>
                    <a:cubicBezTo>
                      <a:pt x="0" y="12803"/>
                      <a:pt x="40" y="12842"/>
                      <a:pt x="88" y="12842"/>
                    </a:cubicBezTo>
                    <a:lnTo>
                      <a:pt x="12028" y="12842"/>
                    </a:lnTo>
                    <a:cubicBezTo>
                      <a:pt x="12077" y="12842"/>
                      <a:pt x="12117" y="12803"/>
                      <a:pt x="12117" y="12755"/>
                    </a:cubicBezTo>
                    <a:lnTo>
                      <a:pt x="12117" y="88"/>
                    </a:lnTo>
                    <a:cubicBezTo>
                      <a:pt x="12117" y="40"/>
                      <a:pt x="12077" y="1"/>
                      <a:pt x="12028" y="1"/>
                    </a:cubicBezTo>
                    <a:close/>
                    <a:moveTo>
                      <a:pt x="29" y="13955"/>
                    </a:moveTo>
                    <a:cubicBezTo>
                      <a:pt x="13" y="13955"/>
                      <a:pt x="0" y="13967"/>
                      <a:pt x="0" y="13983"/>
                    </a:cubicBezTo>
                    <a:lnTo>
                      <a:pt x="0" y="15316"/>
                    </a:lnTo>
                    <a:cubicBezTo>
                      <a:pt x="0" y="15333"/>
                      <a:pt x="13" y="15345"/>
                      <a:pt x="29" y="15345"/>
                    </a:cubicBezTo>
                    <a:lnTo>
                      <a:pt x="12087" y="15345"/>
                    </a:lnTo>
                    <a:cubicBezTo>
                      <a:pt x="12104" y="15345"/>
                      <a:pt x="12117" y="15333"/>
                      <a:pt x="12117" y="15316"/>
                    </a:cubicBezTo>
                    <a:lnTo>
                      <a:pt x="12117" y="13983"/>
                    </a:lnTo>
                    <a:cubicBezTo>
                      <a:pt x="12117" y="13967"/>
                      <a:pt x="12104" y="13955"/>
                      <a:pt x="12087" y="13955"/>
                    </a:cubicBezTo>
                    <a:close/>
                    <a:moveTo>
                      <a:pt x="10" y="16625"/>
                    </a:moveTo>
                    <a:cubicBezTo>
                      <a:pt x="5" y="16625"/>
                      <a:pt x="0" y="16629"/>
                      <a:pt x="0" y="16636"/>
                    </a:cubicBezTo>
                    <a:lnTo>
                      <a:pt x="0" y="19883"/>
                    </a:lnTo>
                    <a:cubicBezTo>
                      <a:pt x="0" y="19888"/>
                      <a:pt x="5" y="19893"/>
                      <a:pt x="10" y="19893"/>
                    </a:cubicBezTo>
                    <a:lnTo>
                      <a:pt x="1041" y="19893"/>
                    </a:lnTo>
                    <a:cubicBezTo>
                      <a:pt x="1046" y="19893"/>
                      <a:pt x="1052" y="19888"/>
                      <a:pt x="1052" y="19883"/>
                    </a:cubicBezTo>
                    <a:lnTo>
                      <a:pt x="1052" y="16636"/>
                    </a:lnTo>
                    <a:cubicBezTo>
                      <a:pt x="1052" y="16629"/>
                      <a:pt x="1046" y="16625"/>
                      <a:pt x="1041" y="16625"/>
                    </a:cubicBezTo>
                    <a:close/>
                    <a:moveTo>
                      <a:pt x="1340" y="16625"/>
                    </a:moveTo>
                    <a:cubicBezTo>
                      <a:pt x="1335" y="16625"/>
                      <a:pt x="1331" y="16629"/>
                      <a:pt x="1331" y="16636"/>
                    </a:cubicBezTo>
                    <a:lnTo>
                      <a:pt x="1331" y="19883"/>
                    </a:lnTo>
                    <a:cubicBezTo>
                      <a:pt x="1331" y="19888"/>
                      <a:pt x="1335" y="19893"/>
                      <a:pt x="1340" y="19893"/>
                    </a:cubicBezTo>
                    <a:lnTo>
                      <a:pt x="2371" y="19893"/>
                    </a:lnTo>
                    <a:cubicBezTo>
                      <a:pt x="2376" y="19893"/>
                      <a:pt x="2382" y="19888"/>
                      <a:pt x="2382" y="19883"/>
                    </a:cubicBezTo>
                    <a:lnTo>
                      <a:pt x="2382" y="16636"/>
                    </a:lnTo>
                    <a:cubicBezTo>
                      <a:pt x="2382" y="16629"/>
                      <a:pt x="2376" y="16625"/>
                      <a:pt x="2371" y="16625"/>
                    </a:cubicBezTo>
                    <a:close/>
                    <a:moveTo>
                      <a:pt x="9745" y="16625"/>
                    </a:moveTo>
                    <a:cubicBezTo>
                      <a:pt x="9739" y="16625"/>
                      <a:pt x="9735" y="16629"/>
                      <a:pt x="9735" y="16636"/>
                    </a:cubicBezTo>
                    <a:lnTo>
                      <a:pt x="9735" y="19883"/>
                    </a:lnTo>
                    <a:cubicBezTo>
                      <a:pt x="9735" y="19888"/>
                      <a:pt x="9739" y="19893"/>
                      <a:pt x="9745" y="19893"/>
                    </a:cubicBezTo>
                    <a:lnTo>
                      <a:pt x="10775" y="19893"/>
                    </a:lnTo>
                    <a:cubicBezTo>
                      <a:pt x="10782" y="19893"/>
                      <a:pt x="10787" y="19888"/>
                      <a:pt x="10787" y="19883"/>
                    </a:cubicBezTo>
                    <a:lnTo>
                      <a:pt x="10787" y="16636"/>
                    </a:lnTo>
                    <a:cubicBezTo>
                      <a:pt x="10787" y="16629"/>
                      <a:pt x="10782" y="16625"/>
                      <a:pt x="10775" y="16625"/>
                    </a:cubicBezTo>
                    <a:close/>
                    <a:moveTo>
                      <a:pt x="11076" y="16625"/>
                    </a:moveTo>
                    <a:cubicBezTo>
                      <a:pt x="11069" y="16625"/>
                      <a:pt x="11065" y="16629"/>
                      <a:pt x="11065" y="16636"/>
                    </a:cubicBezTo>
                    <a:lnTo>
                      <a:pt x="11065" y="19883"/>
                    </a:lnTo>
                    <a:cubicBezTo>
                      <a:pt x="11065" y="19888"/>
                      <a:pt x="11069" y="19893"/>
                      <a:pt x="11076" y="19893"/>
                    </a:cubicBezTo>
                    <a:lnTo>
                      <a:pt x="12107" y="19893"/>
                    </a:lnTo>
                    <a:cubicBezTo>
                      <a:pt x="12112" y="19893"/>
                      <a:pt x="12117" y="19888"/>
                      <a:pt x="12117" y="19883"/>
                    </a:cubicBezTo>
                    <a:lnTo>
                      <a:pt x="12117" y="16636"/>
                    </a:lnTo>
                    <a:cubicBezTo>
                      <a:pt x="12117" y="16629"/>
                      <a:pt x="12112" y="16625"/>
                      <a:pt x="12107" y="16625"/>
                    </a:cubicBezTo>
                    <a:close/>
                    <a:moveTo>
                      <a:pt x="6162" y="16965"/>
                    </a:moveTo>
                    <a:cubicBezTo>
                      <a:pt x="6986" y="16965"/>
                      <a:pt x="7654" y="17634"/>
                      <a:pt x="7654" y="18459"/>
                    </a:cubicBezTo>
                    <a:cubicBezTo>
                      <a:pt x="7654" y="19283"/>
                      <a:pt x="6986" y="19952"/>
                      <a:pt x="6162" y="19952"/>
                    </a:cubicBezTo>
                    <a:cubicBezTo>
                      <a:pt x="5336" y="19952"/>
                      <a:pt x="4668" y="19283"/>
                      <a:pt x="4668" y="18459"/>
                    </a:cubicBezTo>
                    <a:cubicBezTo>
                      <a:pt x="4668" y="17634"/>
                      <a:pt x="5336" y="16965"/>
                      <a:pt x="6162" y="16965"/>
                    </a:cubicBezTo>
                    <a:close/>
                    <a:moveTo>
                      <a:pt x="6162" y="16095"/>
                    </a:moveTo>
                    <a:cubicBezTo>
                      <a:pt x="4856" y="16095"/>
                      <a:pt x="3797" y="17153"/>
                      <a:pt x="3797" y="18459"/>
                    </a:cubicBezTo>
                    <a:cubicBezTo>
                      <a:pt x="3797" y="19765"/>
                      <a:pt x="4856" y="20823"/>
                      <a:pt x="6162" y="20823"/>
                    </a:cubicBezTo>
                    <a:cubicBezTo>
                      <a:pt x="7466" y="20823"/>
                      <a:pt x="8525" y="19765"/>
                      <a:pt x="8525" y="18459"/>
                    </a:cubicBezTo>
                    <a:cubicBezTo>
                      <a:pt x="8525" y="17153"/>
                      <a:pt x="7466" y="16095"/>
                      <a:pt x="6162" y="16095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6620421" y="3707549"/>
                <a:ext cx="796390" cy="753866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11470" extrusionOk="0">
                    <a:moveTo>
                      <a:pt x="68" y="1"/>
                    </a:moveTo>
                    <a:cubicBezTo>
                      <a:pt x="30" y="1"/>
                      <a:pt x="0" y="32"/>
                      <a:pt x="0" y="69"/>
                    </a:cubicBezTo>
                    <a:lnTo>
                      <a:pt x="0" y="11402"/>
                    </a:lnTo>
                    <a:cubicBezTo>
                      <a:pt x="0" y="11439"/>
                      <a:pt x="30" y="11470"/>
                      <a:pt x="68" y="11470"/>
                    </a:cubicBezTo>
                    <a:lnTo>
                      <a:pt x="6088" y="11470"/>
                    </a:lnTo>
                    <a:lnTo>
                      <a:pt x="6088" y="1"/>
                    </a:lnTo>
                    <a:close/>
                    <a:moveTo>
                      <a:pt x="6234" y="1"/>
                    </a:moveTo>
                    <a:lnTo>
                      <a:pt x="6234" y="11470"/>
                    </a:lnTo>
                    <a:lnTo>
                      <a:pt x="12049" y="11470"/>
                    </a:lnTo>
                    <a:cubicBezTo>
                      <a:pt x="12087" y="11470"/>
                      <a:pt x="12117" y="11439"/>
                      <a:pt x="12117" y="11402"/>
                    </a:cubicBezTo>
                    <a:lnTo>
                      <a:pt x="12117" y="69"/>
                    </a:lnTo>
                    <a:cubicBezTo>
                      <a:pt x="12117" y="32"/>
                      <a:pt x="12086" y="1"/>
                      <a:pt x="120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A69"/>
                  </a:gs>
                  <a:gs pos="100000">
                    <a:srgbClr val="718A1D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5"/>
              <p:cNvSpPr/>
              <p:nvPr/>
            </p:nvSpPr>
            <p:spPr>
              <a:xfrm>
                <a:off x="6863139" y="2393469"/>
                <a:ext cx="310814" cy="614726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9353" extrusionOk="0">
                    <a:moveTo>
                      <a:pt x="3884" y="1151"/>
                    </a:moveTo>
                    <a:cubicBezTo>
                      <a:pt x="4189" y="1151"/>
                      <a:pt x="4438" y="1490"/>
                      <a:pt x="4438" y="1905"/>
                    </a:cubicBezTo>
                    <a:lnTo>
                      <a:pt x="4438" y="8202"/>
                    </a:lnTo>
                    <a:cubicBezTo>
                      <a:pt x="4438" y="8618"/>
                      <a:pt x="4189" y="8956"/>
                      <a:pt x="3884" y="8956"/>
                    </a:cubicBezTo>
                    <a:lnTo>
                      <a:pt x="848" y="8956"/>
                    </a:lnTo>
                    <a:cubicBezTo>
                      <a:pt x="542" y="8956"/>
                      <a:pt x="293" y="8618"/>
                      <a:pt x="293" y="8202"/>
                    </a:cubicBezTo>
                    <a:lnTo>
                      <a:pt x="293" y="1905"/>
                    </a:lnTo>
                    <a:cubicBezTo>
                      <a:pt x="293" y="1490"/>
                      <a:pt x="542" y="1151"/>
                      <a:pt x="848" y="1151"/>
                    </a:cubicBezTo>
                    <a:close/>
                    <a:moveTo>
                      <a:pt x="1964" y="0"/>
                    </a:moveTo>
                    <a:cubicBezTo>
                      <a:pt x="1768" y="0"/>
                      <a:pt x="1607" y="219"/>
                      <a:pt x="1607" y="488"/>
                    </a:cubicBezTo>
                    <a:lnTo>
                      <a:pt x="1607" y="755"/>
                    </a:lnTo>
                    <a:lnTo>
                      <a:pt x="848" y="755"/>
                    </a:lnTo>
                    <a:cubicBezTo>
                      <a:pt x="381" y="755"/>
                      <a:pt x="1" y="1271"/>
                      <a:pt x="1" y="1905"/>
                    </a:cubicBezTo>
                    <a:lnTo>
                      <a:pt x="1" y="8202"/>
                    </a:lnTo>
                    <a:cubicBezTo>
                      <a:pt x="1" y="8837"/>
                      <a:pt x="381" y="9353"/>
                      <a:pt x="848" y="9353"/>
                    </a:cubicBezTo>
                    <a:lnTo>
                      <a:pt x="3884" y="9353"/>
                    </a:lnTo>
                    <a:cubicBezTo>
                      <a:pt x="4350" y="9353"/>
                      <a:pt x="4729" y="8837"/>
                      <a:pt x="4729" y="8202"/>
                    </a:cubicBezTo>
                    <a:lnTo>
                      <a:pt x="4729" y="1905"/>
                    </a:lnTo>
                    <a:cubicBezTo>
                      <a:pt x="4729" y="1271"/>
                      <a:pt x="4350" y="755"/>
                      <a:pt x="3884" y="755"/>
                    </a:cubicBezTo>
                    <a:lnTo>
                      <a:pt x="3065" y="755"/>
                    </a:lnTo>
                    <a:lnTo>
                      <a:pt x="3065" y="488"/>
                    </a:lnTo>
                    <a:cubicBezTo>
                      <a:pt x="3065" y="219"/>
                      <a:pt x="2906" y="0"/>
                      <a:pt x="270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5"/>
              <p:cNvSpPr/>
              <p:nvPr/>
            </p:nvSpPr>
            <p:spPr>
              <a:xfrm>
                <a:off x="6900865" y="2609043"/>
                <a:ext cx="234178" cy="346108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5266" extrusionOk="0">
                    <a:moveTo>
                      <a:pt x="60" y="1"/>
                    </a:moveTo>
                    <a:cubicBezTo>
                      <a:pt x="28" y="1"/>
                      <a:pt x="1" y="28"/>
                      <a:pt x="1" y="59"/>
                    </a:cubicBezTo>
                    <a:lnTo>
                      <a:pt x="1" y="5208"/>
                    </a:lnTo>
                    <a:cubicBezTo>
                      <a:pt x="1" y="5239"/>
                      <a:pt x="28" y="5266"/>
                      <a:pt x="60" y="5266"/>
                    </a:cubicBezTo>
                    <a:lnTo>
                      <a:pt x="3503" y="5266"/>
                    </a:lnTo>
                    <a:cubicBezTo>
                      <a:pt x="3536" y="5266"/>
                      <a:pt x="3561" y="5239"/>
                      <a:pt x="3563" y="5208"/>
                    </a:cubicBezTo>
                    <a:lnTo>
                      <a:pt x="3563" y="59"/>
                    </a:lnTo>
                    <a:cubicBezTo>
                      <a:pt x="3563" y="28"/>
                      <a:pt x="3536" y="1"/>
                      <a:pt x="35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7964"/>
                  </a:gs>
                  <a:gs pos="100000">
                    <a:srgbClr val="D2D6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5"/>
              <p:cNvSpPr/>
              <p:nvPr/>
            </p:nvSpPr>
            <p:spPr>
              <a:xfrm>
                <a:off x="6558443" y="2159625"/>
                <a:ext cx="858368" cy="47716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726" extrusionOk="0">
                    <a:moveTo>
                      <a:pt x="44" y="0"/>
                    </a:moveTo>
                    <a:cubicBezTo>
                      <a:pt x="20" y="0"/>
                      <a:pt x="1" y="20"/>
                      <a:pt x="1" y="44"/>
                    </a:cubicBezTo>
                    <a:lnTo>
                      <a:pt x="1" y="682"/>
                    </a:lnTo>
                    <a:cubicBezTo>
                      <a:pt x="1" y="706"/>
                      <a:pt x="20" y="725"/>
                      <a:pt x="44" y="725"/>
                    </a:cubicBezTo>
                    <a:lnTo>
                      <a:pt x="13016" y="725"/>
                    </a:lnTo>
                    <a:cubicBezTo>
                      <a:pt x="13040" y="725"/>
                      <a:pt x="13060" y="706"/>
                      <a:pt x="13060" y="682"/>
                    </a:cubicBezTo>
                    <a:lnTo>
                      <a:pt x="13060" y="44"/>
                    </a:lnTo>
                    <a:cubicBezTo>
                      <a:pt x="13060" y="20"/>
                      <a:pt x="13040" y="0"/>
                      <a:pt x="13016" y="0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5"/>
              <p:cNvSpPr/>
              <p:nvPr/>
            </p:nvSpPr>
            <p:spPr>
              <a:xfrm>
                <a:off x="7450120" y="2159625"/>
                <a:ext cx="63688" cy="6362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4"/>
                    </a:cubicBezTo>
                    <a:cubicBezTo>
                      <a:pt x="0" y="751"/>
                      <a:pt x="216" y="967"/>
                      <a:pt x="484" y="967"/>
                    </a:cubicBezTo>
                    <a:cubicBezTo>
                      <a:pt x="751" y="967"/>
                      <a:pt x="968" y="751"/>
                      <a:pt x="968" y="484"/>
                    </a:cubicBezTo>
                    <a:cubicBezTo>
                      <a:pt x="968" y="217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5"/>
              <p:cNvSpPr/>
              <p:nvPr/>
            </p:nvSpPr>
            <p:spPr>
              <a:xfrm>
                <a:off x="6961068" y="2649069"/>
                <a:ext cx="129938" cy="22629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443" extrusionOk="0">
                    <a:moveTo>
                      <a:pt x="323" y="1"/>
                    </a:moveTo>
                    <a:cubicBezTo>
                      <a:pt x="259" y="1"/>
                      <a:pt x="207" y="49"/>
                      <a:pt x="200" y="111"/>
                    </a:cubicBezTo>
                    <a:lnTo>
                      <a:pt x="9" y="1922"/>
                    </a:lnTo>
                    <a:cubicBezTo>
                      <a:pt x="1" y="1994"/>
                      <a:pt x="57" y="2058"/>
                      <a:pt x="131" y="2058"/>
                    </a:cubicBezTo>
                    <a:lnTo>
                      <a:pt x="761" y="2058"/>
                    </a:lnTo>
                    <a:cubicBezTo>
                      <a:pt x="837" y="2058"/>
                      <a:pt x="895" y="2125"/>
                      <a:pt x="883" y="2202"/>
                    </a:cubicBezTo>
                    <a:lnTo>
                      <a:pt x="692" y="3299"/>
                    </a:lnTo>
                    <a:cubicBezTo>
                      <a:pt x="677" y="3385"/>
                      <a:pt x="746" y="3443"/>
                      <a:pt x="815" y="3443"/>
                    </a:cubicBezTo>
                    <a:cubicBezTo>
                      <a:pt x="857" y="3443"/>
                      <a:pt x="898" y="3422"/>
                      <a:pt x="922" y="3375"/>
                    </a:cubicBezTo>
                    <a:lnTo>
                      <a:pt x="1936" y="1365"/>
                    </a:lnTo>
                    <a:cubicBezTo>
                      <a:pt x="1977" y="1283"/>
                      <a:pt x="1917" y="1187"/>
                      <a:pt x="1825" y="1187"/>
                    </a:cubicBezTo>
                    <a:lnTo>
                      <a:pt x="1107" y="1187"/>
                    </a:lnTo>
                    <a:cubicBezTo>
                      <a:pt x="1014" y="1187"/>
                      <a:pt x="955" y="1086"/>
                      <a:pt x="999" y="1006"/>
                    </a:cubicBezTo>
                    <a:lnTo>
                      <a:pt x="1444" y="183"/>
                    </a:lnTo>
                    <a:cubicBezTo>
                      <a:pt x="1488" y="101"/>
                      <a:pt x="1428" y="1"/>
                      <a:pt x="13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5"/>
              <p:cNvSpPr/>
              <p:nvPr/>
            </p:nvSpPr>
            <p:spPr>
              <a:xfrm>
                <a:off x="6484504" y="1911584"/>
                <a:ext cx="1068228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3224" extrusionOk="0">
                    <a:moveTo>
                      <a:pt x="67" y="0"/>
                    </a:moveTo>
                    <a:cubicBezTo>
                      <a:pt x="30" y="0"/>
                      <a:pt x="1" y="32"/>
                      <a:pt x="1" y="67"/>
                    </a:cubicBezTo>
                    <a:lnTo>
                      <a:pt x="1" y="3157"/>
                    </a:lnTo>
                    <a:cubicBezTo>
                      <a:pt x="1" y="3193"/>
                      <a:pt x="30" y="3223"/>
                      <a:pt x="67" y="3223"/>
                    </a:cubicBezTo>
                    <a:lnTo>
                      <a:pt x="16186" y="3223"/>
                    </a:lnTo>
                    <a:cubicBezTo>
                      <a:pt x="16223" y="3223"/>
                      <a:pt x="16253" y="3193"/>
                      <a:pt x="16253" y="3157"/>
                    </a:cubicBezTo>
                    <a:lnTo>
                      <a:pt x="16253" y="67"/>
                    </a:lnTo>
                    <a:cubicBezTo>
                      <a:pt x="16253" y="32"/>
                      <a:pt x="16223" y="0"/>
                      <a:pt x="1618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5"/>
              <p:cNvSpPr/>
              <p:nvPr/>
            </p:nvSpPr>
            <p:spPr>
              <a:xfrm>
                <a:off x="6620421" y="1911584"/>
                <a:ext cx="746965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3224" extrusionOk="0">
                    <a:moveTo>
                      <a:pt x="181" y="0"/>
                    </a:moveTo>
                    <a:cubicBezTo>
                      <a:pt x="81" y="0"/>
                      <a:pt x="0" y="82"/>
                      <a:pt x="0" y="183"/>
                    </a:cubicBezTo>
                    <a:lnTo>
                      <a:pt x="0" y="3042"/>
                    </a:lnTo>
                    <a:cubicBezTo>
                      <a:pt x="0" y="3141"/>
                      <a:pt x="82" y="3223"/>
                      <a:pt x="181" y="3223"/>
                    </a:cubicBezTo>
                    <a:cubicBezTo>
                      <a:pt x="282" y="3223"/>
                      <a:pt x="364" y="3141"/>
                      <a:pt x="364" y="3042"/>
                    </a:cubicBezTo>
                    <a:lnTo>
                      <a:pt x="364" y="183"/>
                    </a:lnTo>
                    <a:cubicBezTo>
                      <a:pt x="364" y="82"/>
                      <a:pt x="282" y="0"/>
                      <a:pt x="181" y="0"/>
                    </a:cubicBezTo>
                    <a:close/>
                    <a:moveTo>
                      <a:pt x="2382" y="0"/>
                    </a:moveTo>
                    <a:cubicBezTo>
                      <a:pt x="2282" y="0"/>
                      <a:pt x="2200" y="82"/>
                      <a:pt x="2200" y="183"/>
                    </a:cubicBezTo>
                    <a:lnTo>
                      <a:pt x="2200" y="3042"/>
                    </a:lnTo>
                    <a:cubicBezTo>
                      <a:pt x="2200" y="3141"/>
                      <a:pt x="2282" y="3223"/>
                      <a:pt x="2382" y="3223"/>
                    </a:cubicBezTo>
                    <a:cubicBezTo>
                      <a:pt x="2481" y="3223"/>
                      <a:pt x="2563" y="3141"/>
                      <a:pt x="2563" y="3042"/>
                    </a:cubicBezTo>
                    <a:lnTo>
                      <a:pt x="2563" y="183"/>
                    </a:lnTo>
                    <a:cubicBezTo>
                      <a:pt x="2563" y="82"/>
                      <a:pt x="2481" y="0"/>
                      <a:pt x="2382" y="0"/>
                    </a:cubicBezTo>
                    <a:close/>
                    <a:moveTo>
                      <a:pt x="4583" y="0"/>
                    </a:moveTo>
                    <a:cubicBezTo>
                      <a:pt x="4483" y="0"/>
                      <a:pt x="4401" y="82"/>
                      <a:pt x="4401" y="183"/>
                    </a:cubicBezTo>
                    <a:lnTo>
                      <a:pt x="4401" y="3042"/>
                    </a:lnTo>
                    <a:cubicBezTo>
                      <a:pt x="4401" y="3141"/>
                      <a:pt x="4483" y="3223"/>
                      <a:pt x="4583" y="3223"/>
                    </a:cubicBezTo>
                    <a:cubicBezTo>
                      <a:pt x="4682" y="3223"/>
                      <a:pt x="4764" y="3141"/>
                      <a:pt x="4764" y="3042"/>
                    </a:cubicBezTo>
                    <a:lnTo>
                      <a:pt x="4764" y="183"/>
                    </a:lnTo>
                    <a:cubicBezTo>
                      <a:pt x="4764" y="82"/>
                      <a:pt x="4682" y="0"/>
                      <a:pt x="4583" y="0"/>
                    </a:cubicBezTo>
                    <a:close/>
                    <a:moveTo>
                      <a:pt x="6782" y="0"/>
                    </a:moveTo>
                    <a:cubicBezTo>
                      <a:pt x="6683" y="0"/>
                      <a:pt x="6601" y="82"/>
                      <a:pt x="6601" y="183"/>
                    </a:cubicBezTo>
                    <a:lnTo>
                      <a:pt x="6601" y="3042"/>
                    </a:lnTo>
                    <a:cubicBezTo>
                      <a:pt x="6601" y="3141"/>
                      <a:pt x="6682" y="3223"/>
                      <a:pt x="6782" y="3223"/>
                    </a:cubicBezTo>
                    <a:cubicBezTo>
                      <a:pt x="6883" y="3223"/>
                      <a:pt x="6965" y="3141"/>
                      <a:pt x="6965" y="3042"/>
                    </a:cubicBezTo>
                    <a:lnTo>
                      <a:pt x="6965" y="183"/>
                    </a:lnTo>
                    <a:cubicBezTo>
                      <a:pt x="6965" y="82"/>
                      <a:pt x="6883" y="0"/>
                      <a:pt x="6782" y="0"/>
                    </a:cubicBezTo>
                    <a:close/>
                    <a:moveTo>
                      <a:pt x="8983" y="0"/>
                    </a:moveTo>
                    <a:cubicBezTo>
                      <a:pt x="8883" y="0"/>
                      <a:pt x="8801" y="82"/>
                      <a:pt x="8801" y="183"/>
                    </a:cubicBezTo>
                    <a:lnTo>
                      <a:pt x="8801" y="3042"/>
                    </a:lnTo>
                    <a:cubicBezTo>
                      <a:pt x="8801" y="3141"/>
                      <a:pt x="8883" y="3223"/>
                      <a:pt x="8983" y="3223"/>
                    </a:cubicBezTo>
                    <a:cubicBezTo>
                      <a:pt x="9083" y="3223"/>
                      <a:pt x="9164" y="3141"/>
                      <a:pt x="9164" y="3042"/>
                    </a:cubicBezTo>
                    <a:lnTo>
                      <a:pt x="9164" y="183"/>
                    </a:lnTo>
                    <a:cubicBezTo>
                      <a:pt x="9164" y="82"/>
                      <a:pt x="9083" y="0"/>
                      <a:pt x="8983" y="0"/>
                    </a:cubicBezTo>
                    <a:close/>
                    <a:moveTo>
                      <a:pt x="11184" y="0"/>
                    </a:moveTo>
                    <a:cubicBezTo>
                      <a:pt x="11083" y="0"/>
                      <a:pt x="11001" y="82"/>
                      <a:pt x="11001" y="183"/>
                    </a:cubicBezTo>
                    <a:lnTo>
                      <a:pt x="11001" y="3042"/>
                    </a:lnTo>
                    <a:cubicBezTo>
                      <a:pt x="11001" y="3141"/>
                      <a:pt x="11083" y="3223"/>
                      <a:pt x="11184" y="3223"/>
                    </a:cubicBezTo>
                    <a:cubicBezTo>
                      <a:pt x="11283" y="3223"/>
                      <a:pt x="11365" y="3141"/>
                      <a:pt x="11365" y="3042"/>
                    </a:cubicBezTo>
                    <a:lnTo>
                      <a:pt x="11365" y="183"/>
                    </a:lnTo>
                    <a:cubicBezTo>
                      <a:pt x="11365" y="82"/>
                      <a:pt x="11283" y="0"/>
                      <a:pt x="11184" y="0"/>
                    </a:cubicBezTo>
                    <a:close/>
                  </a:path>
                </a:pathLst>
              </a:custGeom>
              <a:solidFill>
                <a:srgbClr val="E8EB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5"/>
              <p:cNvSpPr/>
              <p:nvPr/>
            </p:nvSpPr>
            <p:spPr>
              <a:xfrm>
                <a:off x="8157507" y="4149277"/>
                <a:ext cx="3549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6" extrusionOk="0">
                    <a:moveTo>
                      <a:pt x="3" y="0"/>
                    </a:moveTo>
                    <a:cubicBezTo>
                      <a:pt x="1" y="0"/>
                      <a:pt x="12" y="1"/>
                      <a:pt x="53" y="5"/>
                    </a:cubicBezTo>
                    <a:cubicBezTo>
                      <a:pt x="52" y="4"/>
                      <a:pt x="52" y="4"/>
                      <a:pt x="50" y="4"/>
                    </a:cubicBezTo>
                    <a:lnTo>
                      <a:pt x="49" y="4"/>
                    </a:lnTo>
                    <a:lnTo>
                      <a:pt x="15" y="1"/>
                    </a:lnTo>
                    <a:cubicBezTo>
                      <a:pt x="9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5"/>
              <p:cNvSpPr/>
              <p:nvPr/>
            </p:nvSpPr>
            <p:spPr>
              <a:xfrm>
                <a:off x="6754038" y="3146663"/>
                <a:ext cx="1666326" cy="2017297"/>
              </a:xfrm>
              <a:custGeom>
                <a:avLst/>
                <a:gdLst/>
                <a:ahLst/>
                <a:cxnLst/>
                <a:rect l="l" t="t" r="r" b="b"/>
                <a:pathLst>
                  <a:path w="25353" h="30693" extrusionOk="0">
                    <a:moveTo>
                      <a:pt x="12053" y="0"/>
                    </a:moveTo>
                    <a:cubicBezTo>
                      <a:pt x="12007" y="0"/>
                      <a:pt x="11971" y="36"/>
                      <a:pt x="11971" y="81"/>
                    </a:cubicBezTo>
                    <a:lnTo>
                      <a:pt x="11971" y="8453"/>
                    </a:lnTo>
                    <a:cubicBezTo>
                      <a:pt x="11971" y="8498"/>
                      <a:pt x="12007" y="8535"/>
                      <a:pt x="12053" y="8535"/>
                    </a:cubicBezTo>
                    <a:lnTo>
                      <a:pt x="12936" y="8535"/>
                    </a:lnTo>
                    <a:cubicBezTo>
                      <a:pt x="12959" y="8794"/>
                      <a:pt x="12981" y="9051"/>
                      <a:pt x="13003" y="9309"/>
                    </a:cubicBezTo>
                    <a:cubicBezTo>
                      <a:pt x="13195" y="11609"/>
                      <a:pt x="13319" y="13920"/>
                      <a:pt x="13292" y="16228"/>
                    </a:cubicBezTo>
                    <a:cubicBezTo>
                      <a:pt x="13280" y="17378"/>
                      <a:pt x="13230" y="18529"/>
                      <a:pt x="13092" y="19670"/>
                    </a:cubicBezTo>
                    <a:cubicBezTo>
                      <a:pt x="13083" y="19735"/>
                      <a:pt x="13076" y="19799"/>
                      <a:pt x="13068" y="19862"/>
                    </a:cubicBezTo>
                    <a:cubicBezTo>
                      <a:pt x="13066" y="19868"/>
                      <a:pt x="13066" y="19874"/>
                      <a:pt x="13065" y="19878"/>
                    </a:cubicBezTo>
                    <a:cubicBezTo>
                      <a:pt x="13065" y="19882"/>
                      <a:pt x="13063" y="19886"/>
                      <a:pt x="13063" y="19892"/>
                    </a:cubicBezTo>
                    <a:cubicBezTo>
                      <a:pt x="13059" y="19923"/>
                      <a:pt x="13055" y="19956"/>
                      <a:pt x="13049" y="19987"/>
                    </a:cubicBezTo>
                    <a:cubicBezTo>
                      <a:pt x="13031" y="20120"/>
                      <a:pt x="13010" y="20253"/>
                      <a:pt x="12988" y="20384"/>
                    </a:cubicBezTo>
                    <a:cubicBezTo>
                      <a:pt x="12949" y="20616"/>
                      <a:pt x="12905" y="20848"/>
                      <a:pt x="12853" y="21077"/>
                    </a:cubicBezTo>
                    <a:cubicBezTo>
                      <a:pt x="12761" y="21491"/>
                      <a:pt x="12641" y="21895"/>
                      <a:pt x="12487" y="22291"/>
                    </a:cubicBezTo>
                    <a:cubicBezTo>
                      <a:pt x="12485" y="22296"/>
                      <a:pt x="12481" y="22305"/>
                      <a:pt x="12478" y="22313"/>
                    </a:cubicBezTo>
                    <a:cubicBezTo>
                      <a:pt x="12472" y="22326"/>
                      <a:pt x="12467" y="22339"/>
                      <a:pt x="12461" y="22353"/>
                    </a:cubicBezTo>
                    <a:cubicBezTo>
                      <a:pt x="12443" y="22394"/>
                      <a:pt x="12424" y="22433"/>
                      <a:pt x="12405" y="22474"/>
                    </a:cubicBezTo>
                    <a:cubicBezTo>
                      <a:pt x="12365" y="22558"/>
                      <a:pt x="12321" y="22640"/>
                      <a:pt x="12276" y="22720"/>
                    </a:cubicBezTo>
                    <a:cubicBezTo>
                      <a:pt x="12235" y="22790"/>
                      <a:pt x="12193" y="22859"/>
                      <a:pt x="12147" y="22925"/>
                    </a:cubicBezTo>
                    <a:cubicBezTo>
                      <a:pt x="12129" y="22952"/>
                      <a:pt x="12108" y="22980"/>
                      <a:pt x="12088" y="23007"/>
                    </a:cubicBezTo>
                    <a:cubicBezTo>
                      <a:pt x="12077" y="23020"/>
                      <a:pt x="12067" y="23034"/>
                      <a:pt x="12055" y="23047"/>
                    </a:cubicBezTo>
                    <a:cubicBezTo>
                      <a:pt x="12010" y="23102"/>
                      <a:pt x="11961" y="23154"/>
                      <a:pt x="11908" y="23202"/>
                    </a:cubicBezTo>
                    <a:cubicBezTo>
                      <a:pt x="11884" y="23226"/>
                      <a:pt x="11858" y="23249"/>
                      <a:pt x="11832" y="23272"/>
                    </a:cubicBezTo>
                    <a:cubicBezTo>
                      <a:pt x="11827" y="23277"/>
                      <a:pt x="11821" y="23282"/>
                      <a:pt x="11817" y="23284"/>
                    </a:cubicBezTo>
                    <a:cubicBezTo>
                      <a:pt x="11812" y="23287"/>
                      <a:pt x="11807" y="23291"/>
                      <a:pt x="11800" y="23296"/>
                    </a:cubicBezTo>
                    <a:cubicBezTo>
                      <a:pt x="11745" y="23331"/>
                      <a:pt x="11691" y="23366"/>
                      <a:pt x="11631" y="23397"/>
                    </a:cubicBezTo>
                    <a:cubicBezTo>
                      <a:pt x="11589" y="23420"/>
                      <a:pt x="11544" y="23440"/>
                      <a:pt x="11500" y="23460"/>
                    </a:cubicBezTo>
                    <a:cubicBezTo>
                      <a:pt x="11479" y="23469"/>
                      <a:pt x="11385" y="23511"/>
                      <a:pt x="11386" y="23511"/>
                    </a:cubicBezTo>
                    <a:cubicBezTo>
                      <a:pt x="11387" y="23511"/>
                      <a:pt x="11387" y="23511"/>
                      <a:pt x="11387" y="23511"/>
                    </a:cubicBezTo>
                    <a:lnTo>
                      <a:pt x="11387" y="23511"/>
                    </a:lnTo>
                    <a:cubicBezTo>
                      <a:pt x="10364" y="23933"/>
                      <a:pt x="9251" y="24149"/>
                      <a:pt x="8170" y="24361"/>
                    </a:cubicBezTo>
                    <a:cubicBezTo>
                      <a:pt x="6902" y="24609"/>
                      <a:pt x="5627" y="24815"/>
                      <a:pt x="4365" y="25084"/>
                    </a:cubicBezTo>
                    <a:cubicBezTo>
                      <a:pt x="3323" y="25304"/>
                      <a:pt x="2235" y="25543"/>
                      <a:pt x="1288" y="26045"/>
                    </a:cubicBezTo>
                    <a:cubicBezTo>
                      <a:pt x="605" y="26407"/>
                      <a:pt x="0" y="27024"/>
                      <a:pt x="202" y="27857"/>
                    </a:cubicBezTo>
                    <a:cubicBezTo>
                      <a:pt x="396" y="28653"/>
                      <a:pt x="1141" y="29272"/>
                      <a:pt x="1815" y="29665"/>
                    </a:cubicBezTo>
                    <a:cubicBezTo>
                      <a:pt x="3051" y="30385"/>
                      <a:pt x="4528" y="30692"/>
                      <a:pt x="5984" y="30692"/>
                    </a:cubicBezTo>
                    <a:cubicBezTo>
                      <a:pt x="6630" y="30692"/>
                      <a:pt x="7272" y="30632"/>
                      <a:pt x="7887" y="30520"/>
                    </a:cubicBezTo>
                    <a:cubicBezTo>
                      <a:pt x="10171" y="30104"/>
                      <a:pt x="12284" y="28781"/>
                      <a:pt x="13311" y="26648"/>
                    </a:cubicBezTo>
                    <a:cubicBezTo>
                      <a:pt x="13602" y="26043"/>
                      <a:pt x="13811" y="25402"/>
                      <a:pt x="13934" y="24742"/>
                    </a:cubicBezTo>
                    <a:cubicBezTo>
                      <a:pt x="14013" y="24318"/>
                      <a:pt x="14056" y="23889"/>
                      <a:pt x="14130" y="23467"/>
                    </a:cubicBezTo>
                    <a:cubicBezTo>
                      <a:pt x="14208" y="23034"/>
                      <a:pt x="14303" y="22606"/>
                      <a:pt x="14417" y="22183"/>
                    </a:cubicBezTo>
                    <a:cubicBezTo>
                      <a:pt x="14810" y="20727"/>
                      <a:pt x="15441" y="19337"/>
                      <a:pt x="16350" y="18131"/>
                    </a:cubicBezTo>
                    <a:cubicBezTo>
                      <a:pt x="17032" y="17225"/>
                      <a:pt x="17892" y="16432"/>
                      <a:pt x="18884" y="15882"/>
                    </a:cubicBezTo>
                    <a:cubicBezTo>
                      <a:pt x="18991" y="15823"/>
                      <a:pt x="19100" y="15766"/>
                      <a:pt x="19210" y="15712"/>
                    </a:cubicBezTo>
                    <a:cubicBezTo>
                      <a:pt x="19264" y="15687"/>
                      <a:pt x="19319" y="15662"/>
                      <a:pt x="19373" y="15638"/>
                    </a:cubicBezTo>
                    <a:cubicBezTo>
                      <a:pt x="19400" y="15625"/>
                      <a:pt x="19427" y="15614"/>
                      <a:pt x="19454" y="15602"/>
                    </a:cubicBezTo>
                    <a:cubicBezTo>
                      <a:pt x="19463" y="15598"/>
                      <a:pt x="19468" y="15595"/>
                      <a:pt x="19471" y="15594"/>
                    </a:cubicBezTo>
                    <a:cubicBezTo>
                      <a:pt x="19476" y="15592"/>
                      <a:pt x="19486" y="15588"/>
                      <a:pt x="19502" y="15582"/>
                    </a:cubicBezTo>
                    <a:cubicBezTo>
                      <a:pt x="19707" y="15502"/>
                      <a:pt x="19916" y="15428"/>
                      <a:pt x="20129" y="15372"/>
                    </a:cubicBezTo>
                    <a:cubicBezTo>
                      <a:pt x="20230" y="15345"/>
                      <a:pt x="20330" y="15321"/>
                      <a:pt x="20432" y="15301"/>
                    </a:cubicBezTo>
                    <a:cubicBezTo>
                      <a:pt x="20481" y="15291"/>
                      <a:pt x="20531" y="15283"/>
                      <a:pt x="20580" y="15274"/>
                    </a:cubicBezTo>
                    <a:cubicBezTo>
                      <a:pt x="20599" y="15271"/>
                      <a:pt x="20619" y="15268"/>
                      <a:pt x="20639" y="15265"/>
                    </a:cubicBezTo>
                    <a:lnTo>
                      <a:pt x="20639" y="15265"/>
                    </a:lnTo>
                    <a:cubicBezTo>
                      <a:pt x="20613" y="15270"/>
                      <a:pt x="20604" y="15271"/>
                      <a:pt x="20605" y="15271"/>
                    </a:cubicBezTo>
                    <a:cubicBezTo>
                      <a:pt x="20606" y="15271"/>
                      <a:pt x="20662" y="15263"/>
                      <a:pt x="20678" y="15262"/>
                    </a:cubicBezTo>
                    <a:cubicBezTo>
                      <a:pt x="20807" y="15248"/>
                      <a:pt x="20938" y="15240"/>
                      <a:pt x="21068" y="15240"/>
                    </a:cubicBezTo>
                    <a:cubicBezTo>
                      <a:pt x="21121" y="15240"/>
                      <a:pt x="21174" y="15242"/>
                      <a:pt x="21226" y="15245"/>
                    </a:cubicBezTo>
                    <a:cubicBezTo>
                      <a:pt x="21270" y="15246"/>
                      <a:pt x="21312" y="15250"/>
                      <a:pt x="21356" y="15254"/>
                    </a:cubicBezTo>
                    <a:cubicBezTo>
                      <a:pt x="21360" y="15254"/>
                      <a:pt x="21365" y="15256"/>
                      <a:pt x="21370" y="15256"/>
                    </a:cubicBezTo>
                    <a:cubicBezTo>
                      <a:pt x="21380" y="15256"/>
                      <a:pt x="21393" y="15257"/>
                      <a:pt x="21403" y="15260"/>
                    </a:cubicBezTo>
                    <a:cubicBezTo>
                      <a:pt x="21405" y="15260"/>
                      <a:pt x="21408" y="15260"/>
                      <a:pt x="21410" y="15261"/>
                    </a:cubicBezTo>
                    <a:lnTo>
                      <a:pt x="21410" y="15261"/>
                    </a:lnTo>
                    <a:cubicBezTo>
                      <a:pt x="21488" y="15275"/>
                      <a:pt x="21566" y="15289"/>
                      <a:pt x="21643" y="15310"/>
                    </a:cubicBezTo>
                    <a:cubicBezTo>
                      <a:pt x="21654" y="15312"/>
                      <a:pt x="21666" y="15315"/>
                      <a:pt x="21677" y="15320"/>
                    </a:cubicBezTo>
                    <a:cubicBezTo>
                      <a:pt x="21599" y="15461"/>
                      <a:pt x="21547" y="15560"/>
                      <a:pt x="21547" y="15560"/>
                    </a:cubicBezTo>
                    <a:cubicBezTo>
                      <a:pt x="21503" y="15623"/>
                      <a:pt x="22555" y="16060"/>
                      <a:pt x="23057" y="16207"/>
                    </a:cubicBezTo>
                    <a:cubicBezTo>
                      <a:pt x="23081" y="16279"/>
                      <a:pt x="23137" y="16340"/>
                      <a:pt x="23219" y="16364"/>
                    </a:cubicBezTo>
                    <a:lnTo>
                      <a:pt x="23222" y="16364"/>
                    </a:lnTo>
                    <a:cubicBezTo>
                      <a:pt x="23244" y="16371"/>
                      <a:pt x="23266" y="16374"/>
                      <a:pt x="23289" y="16374"/>
                    </a:cubicBezTo>
                    <a:cubicBezTo>
                      <a:pt x="23315" y="16374"/>
                      <a:pt x="23341" y="16370"/>
                      <a:pt x="23366" y="16361"/>
                    </a:cubicBezTo>
                    <a:cubicBezTo>
                      <a:pt x="23629" y="16275"/>
                      <a:pt x="24556" y="15963"/>
                      <a:pt x="25174" y="15655"/>
                    </a:cubicBezTo>
                    <a:cubicBezTo>
                      <a:pt x="25348" y="15567"/>
                      <a:pt x="25352" y="15317"/>
                      <a:pt x="25180" y="15225"/>
                    </a:cubicBezTo>
                    <a:cubicBezTo>
                      <a:pt x="24915" y="15085"/>
                      <a:pt x="24495" y="14921"/>
                      <a:pt x="23909" y="14863"/>
                    </a:cubicBezTo>
                    <a:cubicBezTo>
                      <a:pt x="23900" y="14862"/>
                      <a:pt x="23891" y="14862"/>
                      <a:pt x="23882" y="14862"/>
                    </a:cubicBezTo>
                    <a:cubicBezTo>
                      <a:pt x="23803" y="14862"/>
                      <a:pt x="23727" y="14901"/>
                      <a:pt x="23681" y="14968"/>
                    </a:cubicBezTo>
                    <a:cubicBezTo>
                      <a:pt x="23212" y="14746"/>
                      <a:pt x="22327" y="14361"/>
                      <a:pt x="22272" y="14347"/>
                    </a:cubicBezTo>
                    <a:cubicBezTo>
                      <a:pt x="22272" y="14347"/>
                      <a:pt x="22271" y="14347"/>
                      <a:pt x="22271" y="14347"/>
                    </a:cubicBezTo>
                    <a:cubicBezTo>
                      <a:pt x="22244" y="14347"/>
                      <a:pt x="22150" y="14488"/>
                      <a:pt x="22039" y="14675"/>
                    </a:cubicBezTo>
                    <a:cubicBezTo>
                      <a:pt x="21727" y="14562"/>
                      <a:pt x="21396" y="14515"/>
                      <a:pt x="21062" y="14515"/>
                    </a:cubicBezTo>
                    <a:cubicBezTo>
                      <a:pt x="20725" y="14515"/>
                      <a:pt x="20385" y="14563"/>
                      <a:pt x="20063" y="14640"/>
                    </a:cubicBezTo>
                    <a:cubicBezTo>
                      <a:pt x="19049" y="14880"/>
                      <a:pt x="18124" y="15423"/>
                      <a:pt x="17322" y="16077"/>
                    </a:cubicBezTo>
                    <a:cubicBezTo>
                      <a:pt x="14981" y="17984"/>
                      <a:pt x="13740" y="20971"/>
                      <a:pt x="13332" y="23899"/>
                    </a:cubicBezTo>
                    <a:cubicBezTo>
                      <a:pt x="13239" y="24565"/>
                      <a:pt x="13103" y="25263"/>
                      <a:pt x="12846" y="25915"/>
                    </a:cubicBezTo>
                    <a:cubicBezTo>
                      <a:pt x="12668" y="26370"/>
                      <a:pt x="12306" y="27006"/>
                      <a:pt x="12015" y="27376"/>
                    </a:cubicBezTo>
                    <a:cubicBezTo>
                      <a:pt x="11318" y="28263"/>
                      <a:pt x="10484" y="28863"/>
                      <a:pt x="9445" y="29310"/>
                    </a:cubicBezTo>
                    <a:cubicBezTo>
                      <a:pt x="9439" y="29313"/>
                      <a:pt x="9435" y="29314"/>
                      <a:pt x="9431" y="29316"/>
                    </a:cubicBezTo>
                    <a:cubicBezTo>
                      <a:pt x="9425" y="29318"/>
                      <a:pt x="9418" y="29321"/>
                      <a:pt x="9407" y="29326"/>
                    </a:cubicBezTo>
                    <a:cubicBezTo>
                      <a:pt x="9376" y="29338"/>
                      <a:pt x="9344" y="29351"/>
                      <a:pt x="9313" y="29364"/>
                    </a:cubicBezTo>
                    <a:cubicBezTo>
                      <a:pt x="9251" y="29388"/>
                      <a:pt x="9188" y="29412"/>
                      <a:pt x="9124" y="29434"/>
                    </a:cubicBezTo>
                    <a:cubicBezTo>
                      <a:pt x="8987" y="29485"/>
                      <a:pt x="8848" y="29532"/>
                      <a:pt x="8708" y="29574"/>
                    </a:cubicBezTo>
                    <a:cubicBezTo>
                      <a:pt x="8451" y="29653"/>
                      <a:pt x="8190" y="29720"/>
                      <a:pt x="7925" y="29775"/>
                    </a:cubicBezTo>
                    <a:cubicBezTo>
                      <a:pt x="7374" y="29891"/>
                      <a:pt x="6953" y="29939"/>
                      <a:pt x="6363" y="29957"/>
                    </a:cubicBezTo>
                    <a:cubicBezTo>
                      <a:pt x="6262" y="29960"/>
                      <a:pt x="6161" y="29962"/>
                      <a:pt x="6059" y="29962"/>
                    </a:cubicBezTo>
                    <a:cubicBezTo>
                      <a:pt x="5639" y="29962"/>
                      <a:pt x="5218" y="29936"/>
                      <a:pt x="4800" y="29881"/>
                    </a:cubicBezTo>
                    <a:cubicBezTo>
                      <a:pt x="4803" y="29881"/>
                      <a:pt x="4704" y="29867"/>
                      <a:pt x="4686" y="29864"/>
                    </a:cubicBezTo>
                    <a:cubicBezTo>
                      <a:pt x="4623" y="29854"/>
                      <a:pt x="4561" y="29844"/>
                      <a:pt x="4500" y="29833"/>
                    </a:cubicBezTo>
                    <a:cubicBezTo>
                      <a:pt x="4368" y="29810"/>
                      <a:pt x="4236" y="29785"/>
                      <a:pt x="4106" y="29755"/>
                    </a:cubicBezTo>
                    <a:cubicBezTo>
                      <a:pt x="3872" y="29704"/>
                      <a:pt x="3640" y="29644"/>
                      <a:pt x="3411" y="29571"/>
                    </a:cubicBezTo>
                    <a:cubicBezTo>
                      <a:pt x="3300" y="29536"/>
                      <a:pt x="3192" y="29499"/>
                      <a:pt x="3083" y="29460"/>
                    </a:cubicBezTo>
                    <a:cubicBezTo>
                      <a:pt x="3029" y="29440"/>
                      <a:pt x="2975" y="29420"/>
                      <a:pt x="2923" y="29399"/>
                    </a:cubicBezTo>
                    <a:cubicBezTo>
                      <a:pt x="2896" y="29389"/>
                      <a:pt x="2871" y="29379"/>
                      <a:pt x="2845" y="29368"/>
                    </a:cubicBezTo>
                    <a:cubicBezTo>
                      <a:pt x="2833" y="29364"/>
                      <a:pt x="2824" y="29359"/>
                      <a:pt x="2817" y="29358"/>
                    </a:cubicBezTo>
                    <a:cubicBezTo>
                      <a:pt x="2816" y="29357"/>
                      <a:pt x="2811" y="29354"/>
                      <a:pt x="2803" y="29351"/>
                    </a:cubicBezTo>
                    <a:cubicBezTo>
                      <a:pt x="2606" y="29265"/>
                      <a:pt x="2413" y="29171"/>
                      <a:pt x="2226" y="29064"/>
                    </a:cubicBezTo>
                    <a:cubicBezTo>
                      <a:pt x="2055" y="28966"/>
                      <a:pt x="1891" y="28860"/>
                      <a:pt x="1733" y="28743"/>
                    </a:cubicBezTo>
                    <a:cubicBezTo>
                      <a:pt x="1729" y="28739"/>
                      <a:pt x="1675" y="28697"/>
                      <a:pt x="1662" y="28687"/>
                    </a:cubicBezTo>
                    <a:cubicBezTo>
                      <a:pt x="1625" y="28656"/>
                      <a:pt x="1590" y="28626"/>
                      <a:pt x="1555" y="28595"/>
                    </a:cubicBezTo>
                    <a:cubicBezTo>
                      <a:pt x="1480" y="28528"/>
                      <a:pt x="1408" y="28459"/>
                      <a:pt x="1340" y="28387"/>
                    </a:cubicBezTo>
                    <a:cubicBezTo>
                      <a:pt x="1289" y="28332"/>
                      <a:pt x="1241" y="28277"/>
                      <a:pt x="1194" y="28219"/>
                    </a:cubicBezTo>
                    <a:lnTo>
                      <a:pt x="1194" y="28219"/>
                    </a:lnTo>
                    <a:cubicBezTo>
                      <a:pt x="1195" y="28219"/>
                      <a:pt x="1195" y="28219"/>
                      <a:pt x="1195" y="28219"/>
                    </a:cubicBezTo>
                    <a:cubicBezTo>
                      <a:pt x="1196" y="28219"/>
                      <a:pt x="1146" y="28153"/>
                      <a:pt x="1134" y="28137"/>
                    </a:cubicBezTo>
                    <a:cubicBezTo>
                      <a:pt x="1107" y="28097"/>
                      <a:pt x="1081" y="28058"/>
                      <a:pt x="1056" y="28017"/>
                    </a:cubicBezTo>
                    <a:cubicBezTo>
                      <a:pt x="1030" y="27976"/>
                      <a:pt x="1008" y="27935"/>
                      <a:pt x="985" y="27892"/>
                    </a:cubicBezTo>
                    <a:cubicBezTo>
                      <a:pt x="975" y="27871"/>
                      <a:pt x="946" y="27795"/>
                      <a:pt x="944" y="27795"/>
                    </a:cubicBezTo>
                    <a:cubicBezTo>
                      <a:pt x="944" y="27795"/>
                      <a:pt x="944" y="27795"/>
                      <a:pt x="944" y="27795"/>
                    </a:cubicBezTo>
                    <a:cubicBezTo>
                      <a:pt x="926" y="27730"/>
                      <a:pt x="909" y="27665"/>
                      <a:pt x="889" y="27600"/>
                    </a:cubicBezTo>
                    <a:cubicBezTo>
                      <a:pt x="888" y="27586"/>
                      <a:pt x="885" y="27571"/>
                      <a:pt x="885" y="27559"/>
                    </a:cubicBezTo>
                    <a:cubicBezTo>
                      <a:pt x="885" y="27529"/>
                      <a:pt x="886" y="27499"/>
                      <a:pt x="886" y="27470"/>
                    </a:cubicBezTo>
                    <a:cubicBezTo>
                      <a:pt x="885" y="27464"/>
                      <a:pt x="885" y="27458"/>
                      <a:pt x="885" y="27453"/>
                    </a:cubicBezTo>
                    <a:cubicBezTo>
                      <a:pt x="886" y="27451"/>
                      <a:pt x="886" y="27448"/>
                      <a:pt x="888" y="27447"/>
                    </a:cubicBezTo>
                    <a:cubicBezTo>
                      <a:pt x="898" y="27409"/>
                      <a:pt x="907" y="27369"/>
                      <a:pt x="917" y="27331"/>
                    </a:cubicBezTo>
                    <a:cubicBezTo>
                      <a:pt x="919" y="27324"/>
                      <a:pt x="920" y="27317"/>
                      <a:pt x="922" y="27313"/>
                    </a:cubicBezTo>
                    <a:cubicBezTo>
                      <a:pt x="923" y="27311"/>
                      <a:pt x="924" y="27309"/>
                      <a:pt x="926" y="27306"/>
                    </a:cubicBezTo>
                    <a:cubicBezTo>
                      <a:pt x="944" y="27275"/>
                      <a:pt x="958" y="27242"/>
                      <a:pt x="977" y="27212"/>
                    </a:cubicBezTo>
                    <a:cubicBezTo>
                      <a:pt x="993" y="27186"/>
                      <a:pt x="1012" y="27162"/>
                      <a:pt x="1029" y="27137"/>
                    </a:cubicBezTo>
                    <a:lnTo>
                      <a:pt x="1029" y="27137"/>
                    </a:lnTo>
                    <a:cubicBezTo>
                      <a:pt x="1016" y="27156"/>
                      <a:pt x="1012" y="27164"/>
                      <a:pt x="1013" y="27164"/>
                    </a:cubicBezTo>
                    <a:cubicBezTo>
                      <a:pt x="1015" y="27164"/>
                      <a:pt x="1063" y="27099"/>
                      <a:pt x="1080" y="27081"/>
                    </a:cubicBezTo>
                    <a:cubicBezTo>
                      <a:pt x="1130" y="27026"/>
                      <a:pt x="1186" y="26979"/>
                      <a:pt x="1240" y="26930"/>
                    </a:cubicBezTo>
                    <a:lnTo>
                      <a:pt x="1240" y="26930"/>
                    </a:lnTo>
                    <a:cubicBezTo>
                      <a:pt x="1242" y="26929"/>
                      <a:pt x="1243" y="26928"/>
                      <a:pt x="1244" y="26928"/>
                    </a:cubicBezTo>
                    <a:lnTo>
                      <a:pt x="1244" y="26928"/>
                    </a:lnTo>
                    <a:cubicBezTo>
                      <a:pt x="1246" y="26927"/>
                      <a:pt x="1248" y="26925"/>
                      <a:pt x="1250" y="26923"/>
                    </a:cubicBezTo>
                    <a:lnTo>
                      <a:pt x="1250" y="26923"/>
                    </a:lnTo>
                    <a:cubicBezTo>
                      <a:pt x="1254" y="26921"/>
                      <a:pt x="1257" y="26918"/>
                      <a:pt x="1261" y="26914"/>
                    </a:cubicBezTo>
                    <a:cubicBezTo>
                      <a:pt x="1271" y="26907"/>
                      <a:pt x="1281" y="26899"/>
                      <a:pt x="1281" y="26899"/>
                    </a:cubicBezTo>
                    <a:lnTo>
                      <a:pt x="1281" y="26899"/>
                    </a:lnTo>
                    <a:cubicBezTo>
                      <a:pt x="1281" y="26899"/>
                      <a:pt x="1278" y="26902"/>
                      <a:pt x="1271" y="26907"/>
                    </a:cubicBezTo>
                    <a:cubicBezTo>
                      <a:pt x="1278" y="26903"/>
                      <a:pt x="1283" y="26899"/>
                      <a:pt x="1291" y="26894"/>
                    </a:cubicBezTo>
                    <a:cubicBezTo>
                      <a:pt x="1334" y="26863"/>
                      <a:pt x="1378" y="26834"/>
                      <a:pt x="1422" y="26805"/>
                    </a:cubicBezTo>
                    <a:cubicBezTo>
                      <a:pt x="1594" y="26696"/>
                      <a:pt x="1777" y="26605"/>
                      <a:pt x="1962" y="26523"/>
                    </a:cubicBezTo>
                    <a:cubicBezTo>
                      <a:pt x="1977" y="26516"/>
                      <a:pt x="1993" y="26510"/>
                      <a:pt x="2009" y="26503"/>
                    </a:cubicBezTo>
                    <a:cubicBezTo>
                      <a:pt x="2021" y="26497"/>
                      <a:pt x="2048" y="26486"/>
                      <a:pt x="2055" y="26483"/>
                    </a:cubicBezTo>
                    <a:cubicBezTo>
                      <a:pt x="2110" y="26462"/>
                      <a:pt x="2164" y="26441"/>
                      <a:pt x="2218" y="26419"/>
                    </a:cubicBezTo>
                    <a:cubicBezTo>
                      <a:pt x="2342" y="26373"/>
                      <a:pt x="2467" y="26330"/>
                      <a:pt x="2592" y="26289"/>
                    </a:cubicBezTo>
                    <a:cubicBezTo>
                      <a:pt x="2844" y="26206"/>
                      <a:pt x="3098" y="26133"/>
                      <a:pt x="3353" y="26066"/>
                    </a:cubicBezTo>
                    <a:cubicBezTo>
                      <a:pt x="4566" y="25745"/>
                      <a:pt x="5805" y="25535"/>
                      <a:pt x="7038" y="25308"/>
                    </a:cubicBezTo>
                    <a:cubicBezTo>
                      <a:pt x="8229" y="25091"/>
                      <a:pt x="9431" y="24882"/>
                      <a:pt x="10597" y="24545"/>
                    </a:cubicBezTo>
                    <a:cubicBezTo>
                      <a:pt x="11073" y="24408"/>
                      <a:pt x="11557" y="24251"/>
                      <a:pt x="11999" y="24024"/>
                    </a:cubicBezTo>
                    <a:cubicBezTo>
                      <a:pt x="12299" y="23868"/>
                      <a:pt x="12533" y="23624"/>
                      <a:pt x="12730" y="23354"/>
                    </a:cubicBezTo>
                    <a:cubicBezTo>
                      <a:pt x="13202" y="22708"/>
                      <a:pt x="13428" y="21875"/>
                      <a:pt x="13589" y="21102"/>
                    </a:cubicBezTo>
                    <a:cubicBezTo>
                      <a:pt x="13808" y="20050"/>
                      <a:pt x="13909" y="18973"/>
                      <a:pt x="13967" y="17902"/>
                    </a:cubicBezTo>
                    <a:cubicBezTo>
                      <a:pt x="14092" y="15539"/>
                      <a:pt x="14002" y="13163"/>
                      <a:pt x="13841" y="10804"/>
                    </a:cubicBezTo>
                    <a:cubicBezTo>
                      <a:pt x="13790" y="10046"/>
                      <a:pt x="13730" y="9290"/>
                      <a:pt x="13661" y="8535"/>
                    </a:cubicBezTo>
                    <a:lnTo>
                      <a:pt x="14015" y="8535"/>
                    </a:lnTo>
                    <a:cubicBezTo>
                      <a:pt x="14060" y="8535"/>
                      <a:pt x="14097" y="8498"/>
                      <a:pt x="14097" y="8453"/>
                    </a:cubicBezTo>
                    <a:lnTo>
                      <a:pt x="14097" y="81"/>
                    </a:lnTo>
                    <a:cubicBezTo>
                      <a:pt x="14097" y="36"/>
                      <a:pt x="14060" y="0"/>
                      <a:pt x="14015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0" name="Google Shape;1010;p35"/>
            <p:cNvSpPr/>
            <p:nvPr/>
          </p:nvSpPr>
          <p:spPr>
            <a:xfrm>
              <a:off x="4796238" y="1352303"/>
              <a:ext cx="315309" cy="401430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 flipH="1">
              <a:off x="4286800" y="1169523"/>
              <a:ext cx="232579" cy="29609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524715" y="698423"/>
              <a:ext cx="458114" cy="1021753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789450" y="3945927"/>
            <a:ext cx="4673400" cy="457200"/>
          </a:xfrm>
          <a:prstGeom prst="roundRect">
            <a:avLst>
              <a:gd name="adj" fmla="val 50000"/>
            </a:avLst>
          </a:pr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 txBox="1"/>
          <p:nvPr/>
        </p:nvSpPr>
        <p:spPr>
          <a:xfrm>
            <a:off x="865650" y="4026500"/>
            <a:ext cx="4673400" cy="2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Chargi</a:t>
            </a:r>
            <a:endParaRPr sz="1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5" name="Google Shape;1015;p35"/>
          <p:cNvSpPr/>
          <p:nvPr/>
        </p:nvSpPr>
        <p:spPr>
          <a:xfrm>
            <a:off x="713250" y="2858785"/>
            <a:ext cx="77175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 rot="-5400000">
            <a:off x="6148927" y="216061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 txBox="1"/>
          <p:nvPr/>
        </p:nvSpPr>
        <p:spPr>
          <a:xfrm>
            <a:off x="713250" y="2941115"/>
            <a:ext cx="7717500" cy="8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 b="1">
                <a:solidFill>
                  <a:srgbClr val="718A1D"/>
                </a:solidFill>
                <a:latin typeface="Montserrat"/>
                <a:ea typeface="Montserrat"/>
                <a:cs typeface="Montserrat"/>
                <a:sym typeface="Montserrat"/>
              </a:rPr>
              <a:t>         Interface</a:t>
            </a:r>
            <a:endParaRPr sz="5900" b="1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35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/21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6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755" b="1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LOGIN :</a:t>
            </a:r>
            <a:endParaRPr sz="2755" b="1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24" name="Google Shape;10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00" y="882750"/>
            <a:ext cx="7119574" cy="348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5" name="Google Shape;1025;p36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26" name="Google Shape;1026;p36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7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Employee Management </a:t>
            </a: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  <a:endParaRPr lang="en" sz="2755" b="1" dirty="0" smtClean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2" name="Google Shape;10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075" y="521150"/>
            <a:ext cx="7087899" cy="380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37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34" name="Google Shape;1034;p37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/23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8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605"/>
              <a:buNone/>
            </a:pPr>
            <a:r>
              <a:rPr lang="en-US" sz="2755" b="1" dirty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Employee </a:t>
            </a:r>
            <a:r>
              <a:rPr lang="en-US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Management :</a:t>
            </a:r>
            <a:endParaRPr lang="en-US" sz="2755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0" name="Google Shape;10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500" y="706550"/>
            <a:ext cx="7075025" cy="359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Google Shape;1041;p38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42" name="Google Shape;1042;p38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/24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39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Car Management :</a:t>
            </a:r>
            <a:endParaRPr sz="2755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8" name="Google Shape;10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50" y="521800"/>
            <a:ext cx="7079401" cy="3828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39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50" name="Google Shape;1050;p39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/25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0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Car </a:t>
            </a:r>
            <a:r>
              <a:rPr lang="en-US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Management:</a:t>
            </a:r>
            <a:endParaRPr sz="2755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56" name="Google Shape;10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50" y="501650"/>
            <a:ext cx="7066300" cy="384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7" name="Google Shape;1057;p40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58" name="Google Shape;1058;p40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/26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1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4613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Ev charging Point </a:t>
            </a:r>
            <a:r>
              <a:rPr lang="en-US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Management</a:t>
            </a: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:</a:t>
            </a:r>
            <a:endParaRPr sz="2755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64" name="Google Shape;106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50" y="510550"/>
            <a:ext cx="7072125" cy="3819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5" name="Google Shape;1065;p41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66" name="Google Shape;1066;p41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/27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42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Client </a:t>
            </a:r>
            <a:r>
              <a:rPr lang="en-US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Management </a:t>
            </a:r>
            <a:endParaRPr sz="2755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72" name="Google Shape;10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25" y="686975"/>
            <a:ext cx="7095150" cy="3653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3" name="Google Shape;1073;p42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74" name="Google Shape;1074;p42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/28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16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38" name="Google Shape;138;p16"/>
          <p:cNvSpPr/>
          <p:nvPr/>
        </p:nvSpPr>
        <p:spPr>
          <a:xfrm>
            <a:off x="2917875" y="282725"/>
            <a:ext cx="53961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 txBox="1"/>
          <p:nvPr/>
        </p:nvSpPr>
        <p:spPr>
          <a:xfrm>
            <a:off x="3240800" y="354875"/>
            <a:ext cx="44286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FF0000"/>
                </a:solidFill>
              </a:rPr>
              <a:t>Qui sommes-nous?</a:t>
            </a:r>
            <a:endParaRPr sz="64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3759250" y="1780876"/>
            <a:ext cx="4673400" cy="1758900"/>
          </a:xfrm>
          <a:prstGeom prst="roundRect">
            <a:avLst>
              <a:gd name="adj" fmla="val 50000"/>
            </a:avLst>
          </a:pr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4004050" y="2002097"/>
            <a:ext cx="4183800" cy="11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Nous sommes un groupe de jeunes enthousiastes et soucieux de l’avenir de l'écologie c’est pour cela qu’on a pensé à élaborer notre projet “CHARGI”. </a:t>
            </a:r>
            <a:endParaRPr sz="1600" i="1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2" name="Google Shape;142;p16"/>
          <p:cNvGrpSpPr/>
          <p:nvPr/>
        </p:nvGrpSpPr>
        <p:grpSpPr>
          <a:xfrm flipH="1">
            <a:off x="-2509137" y="2300758"/>
            <a:ext cx="5154289" cy="2414615"/>
            <a:chOff x="713225" y="2253700"/>
            <a:chExt cx="5046298" cy="2364025"/>
          </a:xfrm>
        </p:grpSpPr>
        <p:sp>
          <p:nvSpPr>
            <p:cNvPr id="143" name="Google Shape;143;p16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FD796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rgbClr val="F8D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rgbClr val="718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6"/>
          <p:cNvSpPr/>
          <p:nvPr/>
        </p:nvSpPr>
        <p:spPr>
          <a:xfrm>
            <a:off x="5915427" y="3732051"/>
            <a:ext cx="4226946" cy="930116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3"/>
          <p:cNvSpPr txBox="1">
            <a:spLocks noGrp="1"/>
          </p:cNvSpPr>
          <p:nvPr>
            <p:ph type="subTitle" idx="4294967295"/>
          </p:nvPr>
        </p:nvSpPr>
        <p:spPr>
          <a:xfrm>
            <a:off x="682600" y="-100525"/>
            <a:ext cx="3702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US" sz="2755" b="1" dirty="0" smtClean="0">
                <a:solidFill>
                  <a:srgbClr val="C35307"/>
                </a:solidFill>
                <a:latin typeface="Caveat"/>
                <a:ea typeface="Caveat"/>
                <a:cs typeface="Caveat"/>
                <a:sym typeface="Caveat"/>
              </a:rPr>
              <a:t>Maintenance Management :</a:t>
            </a:r>
            <a:endParaRPr sz="2755" b="1" dirty="0">
              <a:solidFill>
                <a:srgbClr val="C3530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80" name="Google Shape;10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25" y="539500"/>
            <a:ext cx="7054350" cy="3842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1" name="Google Shape;1081;p43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082" name="Google Shape;1082;p43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/29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44"/>
          <p:cNvGrpSpPr/>
          <p:nvPr/>
        </p:nvGrpSpPr>
        <p:grpSpPr>
          <a:xfrm rot="5400000">
            <a:off x="4300786" y="-1519220"/>
            <a:ext cx="1692396" cy="4487504"/>
            <a:chOff x="7681603" y="-387311"/>
            <a:chExt cx="1692396" cy="3649861"/>
          </a:xfrm>
        </p:grpSpPr>
        <p:sp>
          <p:nvSpPr>
            <p:cNvPr id="1088" name="Google Shape;1088;p44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89" name="Google Shape;1089;p44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090" name="Google Shape;1090;p44"/>
          <p:cNvSpPr/>
          <p:nvPr/>
        </p:nvSpPr>
        <p:spPr>
          <a:xfrm>
            <a:off x="257482" y="2190246"/>
            <a:ext cx="475077" cy="604901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44"/>
          <p:cNvSpPr/>
          <p:nvPr/>
        </p:nvSpPr>
        <p:spPr>
          <a:xfrm>
            <a:off x="1417650" y="2490800"/>
            <a:ext cx="7128148" cy="2237364"/>
          </a:xfrm>
          <a:prstGeom prst="roundRect">
            <a:avLst>
              <a:gd name="adj" fmla="val 50000"/>
            </a:avLst>
          </a:pr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part of our continuous improvement approach, we have decided to add new features to the CHARGI application:</a:t>
            </a:r>
          </a:p>
          <a:p>
            <a:pPr lvl="0"/>
            <a:endParaRPr lang="en-US" sz="1200" dirty="0">
              <a:solidFill>
                <a:srgbClr val="DFDFD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/>
            <a:r>
              <a:rPr lang="en-US" sz="1200" dirty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Facilitate user management by adding an account blocking and unblocking feature.</a:t>
            </a:r>
          </a:p>
          <a:p>
            <a:pPr lvl="0"/>
            <a:endParaRPr lang="en-US" sz="1200" dirty="0">
              <a:solidFill>
                <a:srgbClr val="DFDFD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/>
            <a:r>
              <a:rPr lang="en-US" sz="1200" dirty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Optimize water usage in the electric vehicle washing process by enabling precise and measurable control of the water quantity used.</a:t>
            </a:r>
          </a:p>
          <a:p>
            <a:pPr lvl="0"/>
            <a:endParaRPr lang="en-US" sz="1200" dirty="0">
              <a:solidFill>
                <a:srgbClr val="DFDFD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/>
            <a:r>
              <a:rPr lang="en-US" sz="1200" dirty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Furthermore, we plan to enhance our prototype to provide an even more intuitive and enjoyable user experience.</a:t>
            </a:r>
            <a:endParaRPr sz="1200" dirty="0">
              <a:solidFill>
                <a:srgbClr val="DFDFD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92" name="Google Shape;1092;p44"/>
          <p:cNvSpPr/>
          <p:nvPr/>
        </p:nvSpPr>
        <p:spPr>
          <a:xfrm>
            <a:off x="2618500" y="993470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93" name="Google Shape;1093;p44"/>
          <p:cNvSpPr/>
          <p:nvPr/>
        </p:nvSpPr>
        <p:spPr>
          <a:xfrm>
            <a:off x="6955602" y="320550"/>
            <a:ext cx="2184600" cy="51772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4"/>
          <p:cNvSpPr/>
          <p:nvPr/>
        </p:nvSpPr>
        <p:spPr>
          <a:xfrm>
            <a:off x="8264888" y="55889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5" name="Google Shape;1095;p44"/>
          <p:cNvGrpSpPr/>
          <p:nvPr/>
        </p:nvGrpSpPr>
        <p:grpSpPr>
          <a:xfrm>
            <a:off x="3833417" y="283453"/>
            <a:ext cx="2627142" cy="930460"/>
            <a:chOff x="1347900" y="3043825"/>
            <a:chExt cx="5037664" cy="1784200"/>
          </a:xfrm>
        </p:grpSpPr>
        <p:sp>
          <p:nvSpPr>
            <p:cNvPr id="1096" name="Google Shape;1096;p44"/>
            <p:cNvSpPr/>
            <p:nvPr/>
          </p:nvSpPr>
          <p:spPr>
            <a:xfrm>
              <a:off x="1787574" y="3911027"/>
              <a:ext cx="4225116" cy="625336"/>
            </a:xfrm>
            <a:custGeom>
              <a:avLst/>
              <a:gdLst/>
              <a:ahLst/>
              <a:cxnLst/>
              <a:rect l="l" t="t" r="r" b="b"/>
              <a:pathLst>
                <a:path w="62944" h="9316" extrusionOk="0">
                  <a:moveTo>
                    <a:pt x="1" y="0"/>
                  </a:moveTo>
                  <a:lnTo>
                    <a:pt x="1" y="9315"/>
                  </a:lnTo>
                  <a:lnTo>
                    <a:pt x="62944" y="9315"/>
                  </a:lnTo>
                  <a:lnTo>
                    <a:pt x="62944" y="0"/>
                  </a:ln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1347900" y="3043825"/>
              <a:ext cx="5037664" cy="1568376"/>
            </a:xfrm>
            <a:custGeom>
              <a:avLst/>
              <a:gdLst/>
              <a:ahLst/>
              <a:cxnLst/>
              <a:rect l="l" t="t" r="r" b="b"/>
              <a:pathLst>
                <a:path w="75049" h="23365" extrusionOk="0">
                  <a:moveTo>
                    <a:pt x="31963" y="0"/>
                  </a:moveTo>
                  <a:cubicBezTo>
                    <a:pt x="20128" y="0"/>
                    <a:pt x="5859" y="5639"/>
                    <a:pt x="5711" y="5934"/>
                  </a:cubicBezTo>
                  <a:cubicBezTo>
                    <a:pt x="5662" y="6033"/>
                    <a:pt x="5439" y="6066"/>
                    <a:pt x="5164" y="6066"/>
                  </a:cubicBezTo>
                  <a:cubicBezTo>
                    <a:pt x="4615" y="6066"/>
                    <a:pt x="3857" y="5934"/>
                    <a:pt x="3857" y="5934"/>
                  </a:cubicBezTo>
                  <a:lnTo>
                    <a:pt x="3264" y="6898"/>
                  </a:lnTo>
                  <a:lnTo>
                    <a:pt x="4153" y="7492"/>
                  </a:lnTo>
                  <a:cubicBezTo>
                    <a:pt x="1" y="10977"/>
                    <a:pt x="444" y="19284"/>
                    <a:pt x="444" y="19284"/>
                  </a:cubicBezTo>
                  <a:lnTo>
                    <a:pt x="1632" y="19656"/>
                  </a:lnTo>
                  <a:cubicBezTo>
                    <a:pt x="2067" y="22267"/>
                    <a:pt x="4335" y="22721"/>
                    <a:pt x="5861" y="22721"/>
                  </a:cubicBezTo>
                  <a:cubicBezTo>
                    <a:pt x="6676" y="22721"/>
                    <a:pt x="7279" y="22592"/>
                    <a:pt x="7279" y="22592"/>
                  </a:cubicBezTo>
                  <a:cubicBezTo>
                    <a:pt x="6982" y="18958"/>
                    <a:pt x="8558" y="14655"/>
                    <a:pt x="13276" y="14168"/>
                  </a:cubicBezTo>
                  <a:cubicBezTo>
                    <a:pt x="13564" y="14138"/>
                    <a:pt x="13842" y="14124"/>
                    <a:pt x="14112" y="14124"/>
                  </a:cubicBezTo>
                  <a:cubicBezTo>
                    <a:pt x="17877" y="14124"/>
                    <a:pt x="19898" y="16887"/>
                    <a:pt x="20175" y="18617"/>
                  </a:cubicBezTo>
                  <a:cubicBezTo>
                    <a:pt x="20322" y="19544"/>
                    <a:pt x="20470" y="23365"/>
                    <a:pt x="20470" y="23365"/>
                  </a:cubicBezTo>
                  <a:lnTo>
                    <a:pt x="55776" y="23365"/>
                  </a:lnTo>
                  <a:cubicBezTo>
                    <a:pt x="55776" y="23365"/>
                    <a:pt x="54442" y="14760"/>
                    <a:pt x="61488" y="14168"/>
                  </a:cubicBezTo>
                  <a:cubicBezTo>
                    <a:pt x="61788" y="14142"/>
                    <a:pt x="62076" y="14130"/>
                    <a:pt x="62351" y="14130"/>
                  </a:cubicBezTo>
                  <a:cubicBezTo>
                    <a:pt x="69699" y="14130"/>
                    <a:pt x="68608" y="22771"/>
                    <a:pt x="68608" y="22771"/>
                  </a:cubicBezTo>
                  <a:cubicBezTo>
                    <a:pt x="68947" y="22779"/>
                    <a:pt x="69277" y="22785"/>
                    <a:pt x="69597" y="22785"/>
                  </a:cubicBezTo>
                  <a:cubicBezTo>
                    <a:pt x="72217" y="22785"/>
                    <a:pt x="74140" y="22397"/>
                    <a:pt x="74468" y="19656"/>
                  </a:cubicBezTo>
                  <a:cubicBezTo>
                    <a:pt x="75049" y="14778"/>
                    <a:pt x="71798" y="12610"/>
                    <a:pt x="71798" y="12610"/>
                  </a:cubicBezTo>
                  <a:cubicBezTo>
                    <a:pt x="69276" y="9940"/>
                    <a:pt x="58373" y="8085"/>
                    <a:pt x="58373" y="8085"/>
                  </a:cubicBezTo>
                  <a:cubicBezTo>
                    <a:pt x="50066" y="2522"/>
                    <a:pt x="41462" y="3"/>
                    <a:pt x="31968" y="0"/>
                  </a:cubicBezTo>
                  <a:cubicBezTo>
                    <a:pt x="31966" y="0"/>
                    <a:pt x="31965" y="0"/>
                    <a:pt x="31963" y="0"/>
                  </a:cubicBez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5139971" y="4073741"/>
              <a:ext cx="753881" cy="754284"/>
            </a:xfrm>
            <a:custGeom>
              <a:avLst/>
              <a:gdLst/>
              <a:ahLst/>
              <a:cxnLst/>
              <a:rect l="l" t="t" r="r" b="b"/>
              <a:pathLst>
                <a:path w="11231" h="11237" extrusionOk="0">
                  <a:moveTo>
                    <a:pt x="5619" y="1880"/>
                  </a:moveTo>
                  <a:cubicBezTo>
                    <a:pt x="7680" y="1880"/>
                    <a:pt x="9357" y="3551"/>
                    <a:pt x="9357" y="5618"/>
                  </a:cubicBezTo>
                  <a:cubicBezTo>
                    <a:pt x="9357" y="7686"/>
                    <a:pt x="7680" y="9362"/>
                    <a:pt x="5619" y="9362"/>
                  </a:cubicBezTo>
                  <a:cubicBezTo>
                    <a:pt x="3551" y="9362"/>
                    <a:pt x="1875" y="7686"/>
                    <a:pt x="1875" y="5618"/>
                  </a:cubicBezTo>
                  <a:cubicBezTo>
                    <a:pt x="1875" y="3551"/>
                    <a:pt x="3551" y="1880"/>
                    <a:pt x="5619" y="1880"/>
                  </a:cubicBezTo>
                  <a:close/>
                  <a:moveTo>
                    <a:pt x="5619" y="1"/>
                  </a:moveTo>
                  <a:cubicBezTo>
                    <a:pt x="2512" y="1"/>
                    <a:pt x="1" y="2518"/>
                    <a:pt x="1" y="5618"/>
                  </a:cubicBezTo>
                  <a:cubicBezTo>
                    <a:pt x="1" y="8719"/>
                    <a:pt x="2512" y="11236"/>
                    <a:pt x="5619" y="11236"/>
                  </a:cubicBezTo>
                  <a:cubicBezTo>
                    <a:pt x="8719" y="11236"/>
                    <a:pt x="11231" y="8719"/>
                    <a:pt x="11231" y="5618"/>
                  </a:cubicBezTo>
                  <a:cubicBezTo>
                    <a:pt x="11231" y="2518"/>
                    <a:pt x="8719" y="1"/>
                    <a:pt x="5619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5265832" y="4199938"/>
              <a:ext cx="502229" cy="501759"/>
            </a:xfrm>
            <a:custGeom>
              <a:avLst/>
              <a:gdLst/>
              <a:ahLst/>
              <a:cxnLst/>
              <a:rect l="l" t="t" r="r" b="b"/>
              <a:pathLst>
                <a:path w="7482" h="7475" extrusionOk="0">
                  <a:moveTo>
                    <a:pt x="3744" y="0"/>
                  </a:moveTo>
                  <a:cubicBezTo>
                    <a:pt x="1674" y="0"/>
                    <a:pt x="0" y="1674"/>
                    <a:pt x="0" y="3738"/>
                  </a:cubicBezTo>
                  <a:cubicBezTo>
                    <a:pt x="0" y="5803"/>
                    <a:pt x="1674" y="7475"/>
                    <a:pt x="3744" y="7475"/>
                  </a:cubicBezTo>
                  <a:cubicBezTo>
                    <a:pt x="5809" y="7475"/>
                    <a:pt x="7482" y="5803"/>
                    <a:pt x="7482" y="3738"/>
                  </a:cubicBezTo>
                  <a:cubicBezTo>
                    <a:pt x="7482" y="1674"/>
                    <a:pt x="5809" y="0"/>
                    <a:pt x="3744" y="0"/>
                  </a:cubicBezTo>
                  <a:close/>
                </a:path>
              </a:pathLst>
            </a:custGeom>
            <a:solidFill>
              <a:srgbClr val="E8E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2216844" y="3173110"/>
              <a:ext cx="2869862" cy="586605"/>
            </a:xfrm>
            <a:custGeom>
              <a:avLst/>
              <a:gdLst/>
              <a:ahLst/>
              <a:cxnLst/>
              <a:rect l="l" t="t" r="r" b="b"/>
              <a:pathLst>
                <a:path w="42754" h="8739" extrusionOk="0">
                  <a:moveTo>
                    <a:pt x="19081" y="1"/>
                  </a:moveTo>
                  <a:cubicBezTo>
                    <a:pt x="9722" y="1"/>
                    <a:pt x="0" y="4585"/>
                    <a:pt x="0" y="4585"/>
                  </a:cubicBezTo>
                  <a:cubicBezTo>
                    <a:pt x="0" y="4585"/>
                    <a:pt x="2930" y="7145"/>
                    <a:pt x="4202" y="7145"/>
                  </a:cubicBezTo>
                  <a:cubicBezTo>
                    <a:pt x="5314" y="7145"/>
                    <a:pt x="31064" y="8739"/>
                    <a:pt x="38526" y="8739"/>
                  </a:cubicBezTo>
                  <a:cubicBezTo>
                    <a:pt x="39600" y="8739"/>
                    <a:pt x="40295" y="8706"/>
                    <a:pt x="40483" y="8630"/>
                  </a:cubicBezTo>
                  <a:cubicBezTo>
                    <a:pt x="41976" y="8029"/>
                    <a:pt x="42753" y="7536"/>
                    <a:pt x="42753" y="7536"/>
                  </a:cubicBezTo>
                  <a:cubicBezTo>
                    <a:pt x="42753" y="7536"/>
                    <a:pt x="29976" y="1"/>
                    <a:pt x="19081" y="1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1457382" y="4363256"/>
              <a:ext cx="390600" cy="208155"/>
            </a:xfrm>
            <a:custGeom>
              <a:avLst/>
              <a:gdLst/>
              <a:ahLst/>
              <a:cxnLst/>
              <a:rect l="l" t="t" r="r" b="b"/>
              <a:pathLst>
                <a:path w="5819" h="3101" extrusionOk="0">
                  <a:moveTo>
                    <a:pt x="1" y="0"/>
                  </a:moveTo>
                  <a:cubicBezTo>
                    <a:pt x="2" y="702"/>
                    <a:pt x="331" y="1659"/>
                    <a:pt x="1588" y="2533"/>
                  </a:cubicBezTo>
                  <a:cubicBezTo>
                    <a:pt x="2248" y="2992"/>
                    <a:pt x="3356" y="3101"/>
                    <a:pt x="4258" y="3101"/>
                  </a:cubicBezTo>
                  <a:cubicBezTo>
                    <a:pt x="5072" y="3101"/>
                    <a:pt x="5720" y="3012"/>
                    <a:pt x="5720" y="3012"/>
                  </a:cubicBezTo>
                  <a:lnTo>
                    <a:pt x="5819" y="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2" name="Google Shape;1102;p44"/>
            <p:cNvSpPr/>
            <p:nvPr/>
          </p:nvSpPr>
          <p:spPr>
            <a:xfrm>
              <a:off x="5438883" y="4373593"/>
              <a:ext cx="156200" cy="156200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63" y="0"/>
                  </a:moveTo>
                  <a:cubicBezTo>
                    <a:pt x="520" y="0"/>
                    <a:pt x="0" y="522"/>
                    <a:pt x="0" y="1163"/>
                  </a:cubicBezTo>
                  <a:cubicBezTo>
                    <a:pt x="0" y="1806"/>
                    <a:pt x="520" y="2327"/>
                    <a:pt x="1163" y="2327"/>
                  </a:cubicBezTo>
                  <a:cubicBezTo>
                    <a:pt x="1805" y="2327"/>
                    <a:pt x="2327" y="1806"/>
                    <a:pt x="2327" y="1163"/>
                  </a:cubicBezTo>
                  <a:cubicBezTo>
                    <a:pt x="2327" y="522"/>
                    <a:pt x="1805" y="0"/>
                    <a:pt x="1163" y="0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3" name="Google Shape;1103;p44"/>
            <p:cNvSpPr/>
            <p:nvPr/>
          </p:nvSpPr>
          <p:spPr>
            <a:xfrm>
              <a:off x="1927599" y="4073741"/>
              <a:ext cx="753881" cy="754284"/>
            </a:xfrm>
            <a:custGeom>
              <a:avLst/>
              <a:gdLst/>
              <a:ahLst/>
              <a:cxnLst/>
              <a:rect l="l" t="t" r="r" b="b"/>
              <a:pathLst>
                <a:path w="11231" h="11237" extrusionOk="0">
                  <a:moveTo>
                    <a:pt x="5618" y="1880"/>
                  </a:moveTo>
                  <a:cubicBezTo>
                    <a:pt x="7680" y="1880"/>
                    <a:pt x="9357" y="3551"/>
                    <a:pt x="9357" y="5618"/>
                  </a:cubicBezTo>
                  <a:cubicBezTo>
                    <a:pt x="9357" y="7686"/>
                    <a:pt x="7680" y="9362"/>
                    <a:pt x="5618" y="9362"/>
                  </a:cubicBezTo>
                  <a:cubicBezTo>
                    <a:pt x="3552" y="9362"/>
                    <a:pt x="1875" y="7686"/>
                    <a:pt x="1875" y="5618"/>
                  </a:cubicBezTo>
                  <a:cubicBezTo>
                    <a:pt x="1875" y="3551"/>
                    <a:pt x="3552" y="1880"/>
                    <a:pt x="5618" y="1880"/>
                  </a:cubicBezTo>
                  <a:close/>
                  <a:moveTo>
                    <a:pt x="5618" y="1"/>
                  </a:moveTo>
                  <a:cubicBezTo>
                    <a:pt x="2513" y="1"/>
                    <a:pt x="1" y="2518"/>
                    <a:pt x="1" y="5618"/>
                  </a:cubicBezTo>
                  <a:cubicBezTo>
                    <a:pt x="1" y="8719"/>
                    <a:pt x="2513" y="11236"/>
                    <a:pt x="5618" y="11236"/>
                  </a:cubicBezTo>
                  <a:cubicBezTo>
                    <a:pt x="8719" y="11236"/>
                    <a:pt x="11231" y="8719"/>
                    <a:pt x="11231" y="5618"/>
                  </a:cubicBezTo>
                  <a:cubicBezTo>
                    <a:pt x="11231" y="2518"/>
                    <a:pt x="8719" y="1"/>
                    <a:pt x="5618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4" name="Google Shape;1104;p44"/>
            <p:cNvSpPr/>
            <p:nvPr/>
          </p:nvSpPr>
          <p:spPr>
            <a:xfrm>
              <a:off x="2053459" y="4199938"/>
              <a:ext cx="502229" cy="501759"/>
            </a:xfrm>
            <a:custGeom>
              <a:avLst/>
              <a:gdLst/>
              <a:ahLst/>
              <a:cxnLst/>
              <a:rect l="l" t="t" r="r" b="b"/>
              <a:pathLst>
                <a:path w="7482" h="7475" extrusionOk="0">
                  <a:moveTo>
                    <a:pt x="3744" y="0"/>
                  </a:moveTo>
                  <a:cubicBezTo>
                    <a:pt x="1674" y="0"/>
                    <a:pt x="0" y="1674"/>
                    <a:pt x="0" y="3738"/>
                  </a:cubicBezTo>
                  <a:cubicBezTo>
                    <a:pt x="0" y="5803"/>
                    <a:pt x="1674" y="7475"/>
                    <a:pt x="3744" y="7475"/>
                  </a:cubicBezTo>
                  <a:cubicBezTo>
                    <a:pt x="5808" y="7475"/>
                    <a:pt x="7482" y="5803"/>
                    <a:pt x="7482" y="3738"/>
                  </a:cubicBezTo>
                  <a:cubicBezTo>
                    <a:pt x="7482" y="1674"/>
                    <a:pt x="5808" y="0"/>
                    <a:pt x="3744" y="0"/>
                  </a:cubicBezTo>
                  <a:close/>
                </a:path>
              </a:pathLst>
            </a:custGeom>
            <a:solidFill>
              <a:srgbClr val="E8E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5" name="Google Shape;1105;p44"/>
            <p:cNvSpPr/>
            <p:nvPr/>
          </p:nvSpPr>
          <p:spPr>
            <a:xfrm>
              <a:off x="3023092" y="3173647"/>
              <a:ext cx="1434260" cy="568549"/>
            </a:xfrm>
            <a:custGeom>
              <a:avLst/>
              <a:gdLst/>
              <a:ahLst/>
              <a:cxnLst/>
              <a:rect l="l" t="t" r="r" b="b"/>
              <a:pathLst>
                <a:path w="21367" h="8470" extrusionOk="0">
                  <a:moveTo>
                    <a:pt x="7631" y="0"/>
                  </a:moveTo>
                  <a:lnTo>
                    <a:pt x="4619" y="92"/>
                  </a:lnTo>
                  <a:lnTo>
                    <a:pt x="1" y="7602"/>
                  </a:lnTo>
                  <a:lnTo>
                    <a:pt x="2939" y="7722"/>
                  </a:lnTo>
                  <a:lnTo>
                    <a:pt x="7631" y="0"/>
                  </a:lnTo>
                  <a:close/>
                  <a:moveTo>
                    <a:pt x="8667" y="45"/>
                  </a:moveTo>
                  <a:lnTo>
                    <a:pt x="4346" y="7722"/>
                  </a:lnTo>
                  <a:lnTo>
                    <a:pt x="5323" y="7845"/>
                  </a:lnTo>
                  <a:lnTo>
                    <a:pt x="9854" y="153"/>
                  </a:lnTo>
                  <a:lnTo>
                    <a:pt x="8667" y="45"/>
                  </a:lnTo>
                  <a:close/>
                  <a:moveTo>
                    <a:pt x="18583" y="2106"/>
                  </a:moveTo>
                  <a:cubicBezTo>
                    <a:pt x="18570" y="2106"/>
                    <a:pt x="18558" y="2107"/>
                    <a:pt x="18546" y="2107"/>
                  </a:cubicBezTo>
                  <a:lnTo>
                    <a:pt x="14796" y="8328"/>
                  </a:lnTo>
                  <a:lnTo>
                    <a:pt x="17873" y="8469"/>
                  </a:lnTo>
                  <a:lnTo>
                    <a:pt x="21367" y="3114"/>
                  </a:lnTo>
                  <a:cubicBezTo>
                    <a:pt x="21367" y="3114"/>
                    <a:pt x="19295" y="2106"/>
                    <a:pt x="18583" y="2106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6" name="Google Shape;1106;p44"/>
            <p:cNvSpPr/>
            <p:nvPr/>
          </p:nvSpPr>
          <p:spPr>
            <a:xfrm>
              <a:off x="1356761" y="3544049"/>
              <a:ext cx="4901669" cy="531160"/>
            </a:xfrm>
            <a:custGeom>
              <a:avLst/>
              <a:gdLst/>
              <a:ahLst/>
              <a:cxnLst/>
              <a:rect l="l" t="t" r="r" b="b"/>
              <a:pathLst>
                <a:path w="73023" h="7913" extrusionOk="0">
                  <a:moveTo>
                    <a:pt x="4297" y="1"/>
                  </a:moveTo>
                  <a:cubicBezTo>
                    <a:pt x="4211" y="1"/>
                    <a:pt x="4119" y="13"/>
                    <a:pt x="4021" y="40"/>
                  </a:cubicBezTo>
                  <a:cubicBezTo>
                    <a:pt x="4021" y="40"/>
                    <a:pt x="1023" y="2782"/>
                    <a:pt x="845" y="6024"/>
                  </a:cubicBezTo>
                  <a:cubicBezTo>
                    <a:pt x="845" y="6024"/>
                    <a:pt x="1224" y="6137"/>
                    <a:pt x="1721" y="6137"/>
                  </a:cubicBezTo>
                  <a:cubicBezTo>
                    <a:pt x="2366" y="6137"/>
                    <a:pt x="3208" y="5948"/>
                    <a:pt x="3681" y="5079"/>
                  </a:cubicBezTo>
                  <a:cubicBezTo>
                    <a:pt x="4516" y="3538"/>
                    <a:pt x="5440" y="1911"/>
                    <a:pt x="5440" y="1559"/>
                  </a:cubicBezTo>
                  <a:cubicBezTo>
                    <a:pt x="5440" y="1158"/>
                    <a:pt x="5134" y="1"/>
                    <a:pt x="4297" y="1"/>
                  </a:cubicBezTo>
                  <a:close/>
                  <a:moveTo>
                    <a:pt x="66461" y="3737"/>
                  </a:moveTo>
                  <a:cubicBezTo>
                    <a:pt x="66342" y="3737"/>
                    <a:pt x="66252" y="3758"/>
                    <a:pt x="66200" y="3802"/>
                  </a:cubicBezTo>
                  <a:cubicBezTo>
                    <a:pt x="64974" y="4833"/>
                    <a:pt x="72537" y="7872"/>
                    <a:pt x="72537" y="7872"/>
                  </a:cubicBezTo>
                  <a:cubicBezTo>
                    <a:pt x="73022" y="6396"/>
                    <a:pt x="67813" y="3737"/>
                    <a:pt x="66461" y="3737"/>
                  </a:cubicBezTo>
                  <a:close/>
                  <a:moveTo>
                    <a:pt x="707" y="6604"/>
                  </a:moveTo>
                  <a:cubicBezTo>
                    <a:pt x="390" y="6604"/>
                    <a:pt x="110" y="6834"/>
                    <a:pt x="58" y="7158"/>
                  </a:cubicBezTo>
                  <a:cubicBezTo>
                    <a:pt x="0" y="7517"/>
                    <a:pt x="245" y="7856"/>
                    <a:pt x="604" y="7913"/>
                  </a:cubicBezTo>
                  <a:lnTo>
                    <a:pt x="813" y="6612"/>
                  </a:lnTo>
                  <a:cubicBezTo>
                    <a:pt x="777" y="6607"/>
                    <a:pt x="742" y="6604"/>
                    <a:pt x="707" y="6604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7" name="Google Shape;1107;p44"/>
            <p:cNvSpPr/>
            <p:nvPr/>
          </p:nvSpPr>
          <p:spPr>
            <a:xfrm>
              <a:off x="4133263" y="3934249"/>
              <a:ext cx="275716" cy="531157"/>
            </a:xfrm>
            <a:custGeom>
              <a:avLst/>
              <a:gdLst/>
              <a:ahLst/>
              <a:cxnLst/>
              <a:rect l="l" t="t" r="r" b="b"/>
              <a:pathLst>
                <a:path w="2955" h="5693" extrusionOk="0">
                  <a:moveTo>
                    <a:pt x="1278" y="0"/>
                  </a:moveTo>
                  <a:lnTo>
                    <a:pt x="0" y="3253"/>
                  </a:lnTo>
                  <a:lnTo>
                    <a:pt x="1545" y="3253"/>
                  </a:lnTo>
                  <a:lnTo>
                    <a:pt x="1012" y="5692"/>
                  </a:lnTo>
                  <a:lnTo>
                    <a:pt x="2609" y="2399"/>
                  </a:lnTo>
                  <a:lnTo>
                    <a:pt x="1438" y="2399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rgbClr val="F8D3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8" name="Google Shape;1108;p44"/>
            <p:cNvSpPr/>
            <p:nvPr/>
          </p:nvSpPr>
          <p:spPr>
            <a:xfrm>
              <a:off x="2161129" y="3480816"/>
              <a:ext cx="2973705" cy="430271"/>
            </a:xfrm>
            <a:custGeom>
              <a:avLst/>
              <a:gdLst/>
              <a:ahLst/>
              <a:cxnLst/>
              <a:rect l="l" t="t" r="r" b="b"/>
              <a:pathLst>
                <a:path w="44301" h="6410" extrusionOk="0">
                  <a:moveTo>
                    <a:pt x="498" y="1"/>
                  </a:moveTo>
                  <a:cubicBezTo>
                    <a:pt x="498" y="1"/>
                    <a:pt x="0" y="432"/>
                    <a:pt x="498" y="944"/>
                  </a:cubicBezTo>
                  <a:cubicBezTo>
                    <a:pt x="996" y="1454"/>
                    <a:pt x="3373" y="3228"/>
                    <a:pt x="4480" y="3337"/>
                  </a:cubicBezTo>
                  <a:cubicBezTo>
                    <a:pt x="5465" y="3433"/>
                    <a:pt x="32184" y="5263"/>
                    <a:pt x="39437" y="5263"/>
                  </a:cubicBezTo>
                  <a:cubicBezTo>
                    <a:pt x="40330" y="5263"/>
                    <a:pt x="40928" y="5235"/>
                    <a:pt x="41147" y="5173"/>
                  </a:cubicBezTo>
                  <a:cubicBezTo>
                    <a:pt x="43138" y="4606"/>
                    <a:pt x="44300" y="3601"/>
                    <a:pt x="43802" y="3026"/>
                  </a:cubicBezTo>
                  <a:lnTo>
                    <a:pt x="43582" y="2952"/>
                  </a:lnTo>
                  <a:cubicBezTo>
                    <a:pt x="43582" y="2952"/>
                    <a:pt x="42806" y="3445"/>
                    <a:pt x="41313" y="4046"/>
                  </a:cubicBezTo>
                  <a:cubicBezTo>
                    <a:pt x="41125" y="4122"/>
                    <a:pt x="40430" y="4155"/>
                    <a:pt x="39356" y="4155"/>
                  </a:cubicBezTo>
                  <a:cubicBezTo>
                    <a:pt x="31894" y="4155"/>
                    <a:pt x="6144" y="2561"/>
                    <a:pt x="5032" y="2561"/>
                  </a:cubicBezTo>
                  <a:cubicBezTo>
                    <a:pt x="3859" y="2561"/>
                    <a:pt x="1273" y="381"/>
                    <a:pt x="880" y="45"/>
                  </a:cubicBezTo>
                  <a:lnTo>
                    <a:pt x="498" y="1"/>
                  </a:lnTo>
                  <a:close/>
                  <a:moveTo>
                    <a:pt x="9835" y="5443"/>
                  </a:moveTo>
                  <a:cubicBezTo>
                    <a:pt x="9301" y="5443"/>
                    <a:pt x="8869" y="5875"/>
                    <a:pt x="8869" y="6409"/>
                  </a:cubicBezTo>
                  <a:lnTo>
                    <a:pt x="12842" y="6409"/>
                  </a:lnTo>
                  <a:cubicBezTo>
                    <a:pt x="12842" y="5875"/>
                    <a:pt x="12409" y="5443"/>
                    <a:pt x="11876" y="5443"/>
                  </a:cubicBezTo>
                  <a:close/>
                  <a:moveTo>
                    <a:pt x="25324" y="5443"/>
                  </a:moveTo>
                  <a:cubicBezTo>
                    <a:pt x="24791" y="5443"/>
                    <a:pt x="24357" y="5875"/>
                    <a:pt x="24357" y="6409"/>
                  </a:cubicBezTo>
                  <a:lnTo>
                    <a:pt x="28332" y="6409"/>
                  </a:lnTo>
                  <a:cubicBezTo>
                    <a:pt x="28332" y="5875"/>
                    <a:pt x="27900" y="5443"/>
                    <a:pt x="27365" y="5443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2559118" y="3714348"/>
              <a:ext cx="3542388" cy="900616"/>
            </a:xfrm>
            <a:custGeom>
              <a:avLst/>
              <a:gdLst/>
              <a:ahLst/>
              <a:cxnLst/>
              <a:rect l="l" t="t" r="r" b="b"/>
              <a:pathLst>
                <a:path w="52773" h="13417" extrusionOk="0">
                  <a:moveTo>
                    <a:pt x="501" y="0"/>
                  </a:moveTo>
                  <a:cubicBezTo>
                    <a:pt x="147" y="749"/>
                    <a:pt x="1" y="1794"/>
                    <a:pt x="638" y="3121"/>
                  </a:cubicBezTo>
                  <a:cubicBezTo>
                    <a:pt x="1255" y="4405"/>
                    <a:pt x="1867" y="5176"/>
                    <a:pt x="2360" y="5796"/>
                  </a:cubicBezTo>
                  <a:cubicBezTo>
                    <a:pt x="2942" y="6529"/>
                    <a:pt x="3364" y="7059"/>
                    <a:pt x="3519" y="8058"/>
                  </a:cubicBezTo>
                  <a:cubicBezTo>
                    <a:pt x="3814" y="9961"/>
                    <a:pt x="3711" y="11492"/>
                    <a:pt x="3710" y="11506"/>
                  </a:cubicBezTo>
                  <a:lnTo>
                    <a:pt x="3690" y="11787"/>
                  </a:lnTo>
                  <a:lnTo>
                    <a:pt x="30827" y="11787"/>
                  </a:lnTo>
                  <a:cubicBezTo>
                    <a:pt x="32238" y="11787"/>
                    <a:pt x="33504" y="10933"/>
                    <a:pt x="33996" y="9615"/>
                  </a:cubicBezTo>
                  <a:cubicBezTo>
                    <a:pt x="34582" y="7988"/>
                    <a:pt x="34819" y="4962"/>
                    <a:pt x="34114" y="1778"/>
                  </a:cubicBezTo>
                  <a:lnTo>
                    <a:pt x="34114" y="1778"/>
                  </a:lnTo>
                  <a:cubicBezTo>
                    <a:pt x="33951" y="1781"/>
                    <a:pt x="33772" y="1784"/>
                    <a:pt x="33581" y="1784"/>
                  </a:cubicBezTo>
                  <a:cubicBezTo>
                    <a:pt x="34401" y="5336"/>
                    <a:pt x="33916" y="8295"/>
                    <a:pt x="33489" y="9479"/>
                  </a:cubicBezTo>
                  <a:cubicBezTo>
                    <a:pt x="33092" y="10546"/>
                    <a:pt x="32020" y="11263"/>
                    <a:pt x="30827" y="11263"/>
                  </a:cubicBezTo>
                  <a:lnTo>
                    <a:pt x="17887" y="11263"/>
                  </a:lnTo>
                  <a:lnTo>
                    <a:pt x="17641" y="1093"/>
                  </a:lnTo>
                  <a:cubicBezTo>
                    <a:pt x="17463" y="1082"/>
                    <a:pt x="17283" y="1072"/>
                    <a:pt x="17105" y="1062"/>
                  </a:cubicBezTo>
                  <a:lnTo>
                    <a:pt x="17105" y="1062"/>
                  </a:lnTo>
                  <a:lnTo>
                    <a:pt x="17363" y="11232"/>
                  </a:lnTo>
                  <a:lnTo>
                    <a:pt x="17363" y="11263"/>
                  </a:lnTo>
                  <a:lnTo>
                    <a:pt x="4246" y="11263"/>
                  </a:lnTo>
                  <a:cubicBezTo>
                    <a:pt x="4263" y="10727"/>
                    <a:pt x="4268" y="9478"/>
                    <a:pt x="4035" y="7978"/>
                  </a:cubicBezTo>
                  <a:cubicBezTo>
                    <a:pt x="3860" y="6841"/>
                    <a:pt x="3378" y="6237"/>
                    <a:pt x="2769" y="5470"/>
                  </a:cubicBezTo>
                  <a:cubicBezTo>
                    <a:pt x="2268" y="4840"/>
                    <a:pt x="1700" y="4125"/>
                    <a:pt x="1111" y="2895"/>
                  </a:cubicBezTo>
                  <a:cubicBezTo>
                    <a:pt x="503" y="1631"/>
                    <a:pt x="701" y="680"/>
                    <a:pt x="1058" y="40"/>
                  </a:cubicBezTo>
                  <a:cubicBezTo>
                    <a:pt x="863" y="26"/>
                    <a:pt x="677" y="13"/>
                    <a:pt x="501" y="0"/>
                  </a:cubicBezTo>
                  <a:close/>
                  <a:moveTo>
                    <a:pt x="43606" y="2398"/>
                  </a:moveTo>
                  <a:cubicBezTo>
                    <a:pt x="41359" y="2398"/>
                    <a:pt x="39539" y="3123"/>
                    <a:pt x="38184" y="4559"/>
                  </a:cubicBezTo>
                  <a:cubicBezTo>
                    <a:pt x="35165" y="7760"/>
                    <a:pt x="35571" y="13365"/>
                    <a:pt x="35578" y="13417"/>
                  </a:cubicBezTo>
                  <a:lnTo>
                    <a:pt x="36095" y="13338"/>
                  </a:lnTo>
                  <a:cubicBezTo>
                    <a:pt x="36088" y="13285"/>
                    <a:pt x="35711" y="7856"/>
                    <a:pt x="38630" y="4850"/>
                  </a:cubicBezTo>
                  <a:cubicBezTo>
                    <a:pt x="39875" y="3567"/>
                    <a:pt x="41548" y="2922"/>
                    <a:pt x="43615" y="2922"/>
                  </a:cubicBezTo>
                  <a:cubicBezTo>
                    <a:pt x="43965" y="2922"/>
                    <a:pt x="44326" y="2940"/>
                    <a:pt x="44698" y="2977"/>
                  </a:cubicBezTo>
                  <a:cubicBezTo>
                    <a:pt x="46945" y="3202"/>
                    <a:pt x="48696" y="4074"/>
                    <a:pt x="49904" y="5569"/>
                  </a:cubicBezTo>
                  <a:cubicBezTo>
                    <a:pt x="52226" y="8447"/>
                    <a:pt x="51772" y="12719"/>
                    <a:pt x="51768" y="12761"/>
                  </a:cubicBezTo>
                  <a:lnTo>
                    <a:pt x="52287" y="12820"/>
                  </a:lnTo>
                  <a:cubicBezTo>
                    <a:pt x="52308" y="12637"/>
                    <a:pt x="52773" y="8295"/>
                    <a:pt x="50312" y="5243"/>
                  </a:cubicBezTo>
                  <a:cubicBezTo>
                    <a:pt x="49014" y="3634"/>
                    <a:pt x="47143" y="2696"/>
                    <a:pt x="44750" y="2457"/>
                  </a:cubicBezTo>
                  <a:cubicBezTo>
                    <a:pt x="44357" y="2418"/>
                    <a:pt x="43976" y="2398"/>
                    <a:pt x="43606" y="2398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10" name="Google Shape;1110;p44"/>
            <p:cNvSpPr/>
            <p:nvPr/>
          </p:nvSpPr>
          <p:spPr>
            <a:xfrm>
              <a:off x="2226510" y="4372922"/>
              <a:ext cx="156133" cy="156200"/>
            </a:xfrm>
            <a:custGeom>
              <a:avLst/>
              <a:gdLst/>
              <a:ahLst/>
              <a:cxnLst/>
              <a:rect l="l" t="t" r="r" b="b"/>
              <a:pathLst>
                <a:path w="2326" h="2327" extrusionOk="0">
                  <a:moveTo>
                    <a:pt x="1162" y="0"/>
                  </a:moveTo>
                  <a:cubicBezTo>
                    <a:pt x="520" y="0"/>
                    <a:pt x="0" y="522"/>
                    <a:pt x="0" y="1163"/>
                  </a:cubicBezTo>
                  <a:cubicBezTo>
                    <a:pt x="0" y="1807"/>
                    <a:pt x="520" y="2327"/>
                    <a:pt x="1162" y="2327"/>
                  </a:cubicBezTo>
                  <a:cubicBezTo>
                    <a:pt x="1805" y="2327"/>
                    <a:pt x="2325" y="1807"/>
                    <a:pt x="2325" y="1163"/>
                  </a:cubicBezTo>
                  <a:cubicBezTo>
                    <a:pt x="2325" y="522"/>
                    <a:pt x="1805" y="0"/>
                    <a:pt x="1162" y="0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11" name="Google Shape;1111;p44"/>
            <p:cNvSpPr/>
            <p:nvPr/>
          </p:nvSpPr>
          <p:spPr>
            <a:xfrm>
              <a:off x="2640072" y="3179755"/>
              <a:ext cx="2216266" cy="675546"/>
            </a:xfrm>
            <a:custGeom>
              <a:avLst/>
              <a:gdLst/>
              <a:ahLst/>
              <a:cxnLst/>
              <a:rect l="l" t="t" r="r" b="b"/>
              <a:pathLst>
                <a:path w="33017" h="10064" extrusionOk="0">
                  <a:moveTo>
                    <a:pt x="5028" y="784"/>
                  </a:moveTo>
                  <a:lnTo>
                    <a:pt x="3560" y="1118"/>
                  </a:lnTo>
                  <a:lnTo>
                    <a:pt x="1" y="7146"/>
                  </a:lnTo>
                  <a:lnTo>
                    <a:pt x="3233" y="7325"/>
                  </a:lnTo>
                  <a:lnTo>
                    <a:pt x="3233" y="7325"/>
                  </a:lnTo>
                  <a:lnTo>
                    <a:pt x="2821" y="4486"/>
                  </a:lnTo>
                  <a:lnTo>
                    <a:pt x="5028" y="784"/>
                  </a:lnTo>
                  <a:close/>
                  <a:moveTo>
                    <a:pt x="14988" y="1"/>
                  </a:moveTo>
                  <a:lnTo>
                    <a:pt x="15478" y="7988"/>
                  </a:lnTo>
                  <a:lnTo>
                    <a:pt x="16661" y="8049"/>
                  </a:lnTo>
                  <a:lnTo>
                    <a:pt x="16142" y="124"/>
                  </a:lnTo>
                  <a:lnTo>
                    <a:pt x="14988" y="1"/>
                  </a:lnTo>
                  <a:close/>
                  <a:moveTo>
                    <a:pt x="30030" y="4486"/>
                  </a:moveTo>
                  <a:cubicBezTo>
                    <a:pt x="30030" y="4834"/>
                    <a:pt x="31893" y="8639"/>
                    <a:pt x="31893" y="8639"/>
                  </a:cubicBezTo>
                  <a:lnTo>
                    <a:pt x="33016" y="8639"/>
                  </a:lnTo>
                  <a:lnTo>
                    <a:pt x="31524" y="5012"/>
                  </a:lnTo>
                  <a:lnTo>
                    <a:pt x="30030" y="4486"/>
                  </a:lnTo>
                  <a:close/>
                  <a:moveTo>
                    <a:pt x="29291" y="6692"/>
                  </a:moveTo>
                  <a:cubicBezTo>
                    <a:pt x="28904" y="6692"/>
                    <a:pt x="28511" y="6744"/>
                    <a:pt x="28150" y="6807"/>
                  </a:cubicBezTo>
                  <a:cubicBezTo>
                    <a:pt x="27832" y="6862"/>
                    <a:pt x="27630" y="7064"/>
                    <a:pt x="27505" y="7335"/>
                  </a:cubicBezTo>
                  <a:cubicBezTo>
                    <a:pt x="27003" y="8432"/>
                    <a:pt x="27927" y="9661"/>
                    <a:pt x="29125" y="9661"/>
                  </a:cubicBezTo>
                  <a:cubicBezTo>
                    <a:pt x="29144" y="9661"/>
                    <a:pt x="29163" y="9661"/>
                    <a:pt x="29182" y="9660"/>
                  </a:cubicBezTo>
                  <a:cubicBezTo>
                    <a:pt x="29743" y="9642"/>
                    <a:pt x="30337" y="9576"/>
                    <a:pt x="30791" y="9408"/>
                  </a:cubicBezTo>
                  <a:lnTo>
                    <a:pt x="30791" y="9408"/>
                  </a:lnTo>
                  <a:lnTo>
                    <a:pt x="31224" y="9856"/>
                  </a:lnTo>
                  <a:cubicBezTo>
                    <a:pt x="31364" y="10000"/>
                    <a:pt x="31540" y="10064"/>
                    <a:pt x="31712" y="10064"/>
                  </a:cubicBezTo>
                  <a:cubicBezTo>
                    <a:pt x="32091" y="10064"/>
                    <a:pt x="32455" y="9757"/>
                    <a:pt x="32389" y="9323"/>
                  </a:cubicBezTo>
                  <a:cubicBezTo>
                    <a:pt x="32351" y="9070"/>
                    <a:pt x="32214" y="8976"/>
                    <a:pt x="32214" y="8976"/>
                  </a:cubicBezTo>
                  <a:lnTo>
                    <a:pt x="31524" y="8315"/>
                  </a:lnTo>
                  <a:lnTo>
                    <a:pt x="31524" y="8315"/>
                  </a:lnTo>
                  <a:cubicBezTo>
                    <a:pt x="31524" y="8315"/>
                    <a:pt x="31524" y="8315"/>
                    <a:pt x="31524" y="8315"/>
                  </a:cubicBezTo>
                  <a:cubicBezTo>
                    <a:pt x="31207" y="7020"/>
                    <a:pt x="30266" y="6692"/>
                    <a:pt x="29291" y="6692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sp>
        <p:nvSpPr>
          <p:cNvPr id="1112" name="Google Shape;1112;p44"/>
          <p:cNvSpPr/>
          <p:nvPr/>
        </p:nvSpPr>
        <p:spPr>
          <a:xfrm>
            <a:off x="7724926" y="106825"/>
            <a:ext cx="311901" cy="39713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44"/>
          <p:cNvSpPr/>
          <p:nvPr/>
        </p:nvSpPr>
        <p:spPr>
          <a:xfrm>
            <a:off x="8070721" y="-100908"/>
            <a:ext cx="475077" cy="604857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44"/>
          <p:cNvSpPr/>
          <p:nvPr/>
        </p:nvSpPr>
        <p:spPr>
          <a:xfrm>
            <a:off x="2215424" y="1833600"/>
            <a:ext cx="5814300" cy="568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44"/>
          <p:cNvSpPr/>
          <p:nvPr/>
        </p:nvSpPr>
        <p:spPr>
          <a:xfrm>
            <a:off x="2493761" y="1688725"/>
            <a:ext cx="4368600" cy="736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44"/>
          <p:cNvSpPr txBox="1"/>
          <p:nvPr/>
        </p:nvSpPr>
        <p:spPr>
          <a:xfrm>
            <a:off x="1903350" y="1711058"/>
            <a:ext cx="5814300" cy="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Perspective</a:t>
            </a:r>
            <a:endParaRPr sz="36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7" name="Google Shape;1117;p44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118" name="Google Shape;1118;p44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/30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45"/>
          <p:cNvGrpSpPr/>
          <p:nvPr/>
        </p:nvGrpSpPr>
        <p:grpSpPr>
          <a:xfrm rot="5400000">
            <a:off x="5862723" y="-1346870"/>
            <a:ext cx="1692396" cy="4487504"/>
            <a:chOff x="7681603" y="-387311"/>
            <a:chExt cx="1692396" cy="3649861"/>
          </a:xfrm>
        </p:grpSpPr>
        <p:sp>
          <p:nvSpPr>
            <p:cNvPr id="1124" name="Google Shape;1124;p45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6" name="Google Shape;1126;p45"/>
          <p:cNvSpPr/>
          <p:nvPr/>
        </p:nvSpPr>
        <p:spPr>
          <a:xfrm>
            <a:off x="117632" y="2190246"/>
            <a:ext cx="475077" cy="604901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5"/>
          <p:cNvSpPr/>
          <p:nvPr/>
        </p:nvSpPr>
        <p:spPr>
          <a:xfrm>
            <a:off x="713250" y="1407600"/>
            <a:ext cx="7717500" cy="1560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5"/>
          <p:cNvSpPr/>
          <p:nvPr/>
        </p:nvSpPr>
        <p:spPr>
          <a:xfrm rot="10800000">
            <a:off x="-636955" y="320539"/>
            <a:ext cx="5514256" cy="1213361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5"/>
          <p:cNvSpPr/>
          <p:nvPr/>
        </p:nvSpPr>
        <p:spPr>
          <a:xfrm>
            <a:off x="2074088" y="1111470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5"/>
          <p:cNvSpPr/>
          <p:nvPr/>
        </p:nvSpPr>
        <p:spPr>
          <a:xfrm>
            <a:off x="6815752" y="320550"/>
            <a:ext cx="2184600" cy="51772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5"/>
          <p:cNvSpPr/>
          <p:nvPr/>
        </p:nvSpPr>
        <p:spPr>
          <a:xfrm>
            <a:off x="8125038" y="558895"/>
            <a:ext cx="1675785" cy="39713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5"/>
          <p:cNvSpPr/>
          <p:nvPr/>
        </p:nvSpPr>
        <p:spPr>
          <a:xfrm>
            <a:off x="7585076" y="106825"/>
            <a:ext cx="311901" cy="39713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5"/>
          <p:cNvSpPr/>
          <p:nvPr/>
        </p:nvSpPr>
        <p:spPr>
          <a:xfrm>
            <a:off x="7930871" y="-100908"/>
            <a:ext cx="475077" cy="604857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5"/>
          <p:cNvSpPr/>
          <p:nvPr/>
        </p:nvSpPr>
        <p:spPr>
          <a:xfrm>
            <a:off x="1277799" y="2490800"/>
            <a:ext cx="7052425" cy="1875600"/>
          </a:xfrm>
          <a:prstGeom prst="roundRect">
            <a:avLst>
              <a:gd name="adj" fmla="val 50000"/>
            </a:avLst>
          </a:pr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 smtClean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-"CHARGI” is a complete Desktop application for managing vehicules charging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-</a:t>
            </a:r>
            <a:r>
              <a:rPr lang="en-US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meets the needs of employees , cars , </a:t>
            </a:r>
            <a:r>
              <a:rPr lang="en-US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-US" sz="1200" dirty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 charging point , maintenance and complaints</a:t>
            </a:r>
            <a:endParaRPr sz="1200" dirty="0" smtClean="0">
              <a:solidFill>
                <a:srgbClr val="DFDFD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-"CHARGI" stands out from  the competition thanks to its unique added values .</a:t>
            </a:r>
            <a:endParaRPr sz="1200" dirty="0" smtClean="0">
              <a:solidFill>
                <a:srgbClr val="DFDFD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DFDFDF"/>
                </a:solidFill>
                <a:latin typeface="Comic Sans MS"/>
                <a:ea typeface="Comic Sans MS"/>
                <a:cs typeface="Comic Sans MS"/>
                <a:sym typeface="Comic Sans MS"/>
              </a:rPr>
              <a:t>-this application is essential in the rapidly growing market of software solution for electric vehicule charging management  </a:t>
            </a:r>
            <a:endParaRPr sz="2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5" name="Google Shape;1135;p45"/>
          <p:cNvSpPr/>
          <p:nvPr/>
        </p:nvSpPr>
        <p:spPr>
          <a:xfrm>
            <a:off x="1591675" y="1502075"/>
            <a:ext cx="6339300" cy="100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5"/>
          <p:cNvSpPr txBox="1"/>
          <p:nvPr/>
        </p:nvSpPr>
        <p:spPr>
          <a:xfrm>
            <a:off x="1689700" y="1457700"/>
            <a:ext cx="6428400" cy="9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70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70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7" name="Google Shape;1137;p45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138" name="Google Shape;1138;p45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/31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6"/>
          <p:cNvSpPr/>
          <p:nvPr/>
        </p:nvSpPr>
        <p:spPr>
          <a:xfrm>
            <a:off x="8287382" y="127396"/>
            <a:ext cx="475077" cy="604901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46"/>
          <p:cNvSpPr/>
          <p:nvPr/>
        </p:nvSpPr>
        <p:spPr>
          <a:xfrm rot="10800000">
            <a:off x="-636945" y="106822"/>
            <a:ext cx="4447469" cy="64605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46"/>
          <p:cNvSpPr/>
          <p:nvPr/>
        </p:nvSpPr>
        <p:spPr>
          <a:xfrm>
            <a:off x="7585076" y="106825"/>
            <a:ext cx="311901" cy="39713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6"/>
          <p:cNvSpPr/>
          <p:nvPr/>
        </p:nvSpPr>
        <p:spPr>
          <a:xfrm>
            <a:off x="888925" y="98036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6"/>
          <p:cNvSpPr/>
          <p:nvPr/>
        </p:nvSpPr>
        <p:spPr>
          <a:xfrm>
            <a:off x="888925" y="82796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6"/>
          <p:cNvSpPr/>
          <p:nvPr/>
        </p:nvSpPr>
        <p:spPr>
          <a:xfrm>
            <a:off x="2140500" y="752875"/>
            <a:ext cx="4589400" cy="793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6"/>
          <p:cNvSpPr txBox="1"/>
          <p:nvPr/>
        </p:nvSpPr>
        <p:spPr>
          <a:xfrm>
            <a:off x="2278354" y="828676"/>
            <a:ext cx="61338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The SDGs Impacted</a:t>
            </a:r>
            <a:endParaRPr sz="3200" b="1" dirty="0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6" name="Google Shape;1156;p46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157" name="Google Shape;1157;p46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/32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00" y="2066630"/>
            <a:ext cx="1286072" cy="12860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39" y="2066630"/>
            <a:ext cx="1286072" cy="128607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86" y="2066630"/>
            <a:ext cx="1275839" cy="127583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00" y="2042061"/>
            <a:ext cx="1238250" cy="12382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82" y="2031062"/>
            <a:ext cx="1260247" cy="126024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026" y="2002198"/>
            <a:ext cx="1278113" cy="12781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7"/>
          <p:cNvSpPr/>
          <p:nvPr/>
        </p:nvSpPr>
        <p:spPr>
          <a:xfrm>
            <a:off x="2423250" y="1029335"/>
            <a:ext cx="4297500" cy="873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47"/>
          <p:cNvSpPr txBox="1"/>
          <p:nvPr/>
        </p:nvSpPr>
        <p:spPr>
          <a:xfrm>
            <a:off x="2623350" y="961093"/>
            <a:ext cx="3897300" cy="8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sz="55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4" name="Google Shape;1164;p47"/>
          <p:cNvSpPr txBox="1"/>
          <p:nvPr/>
        </p:nvSpPr>
        <p:spPr>
          <a:xfrm>
            <a:off x="2624400" y="2743839"/>
            <a:ext cx="38952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D</a:t>
            </a:r>
            <a:r>
              <a:rPr lang="en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o you have any questions?</a:t>
            </a:r>
            <a:endParaRPr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raslenferchihi1@gmail,com</a:t>
            </a:r>
            <a:endParaRPr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+216  </a:t>
            </a:r>
            <a:r>
              <a:rPr lang="en-US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29775523</a:t>
            </a:r>
            <a:endParaRPr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165" name="Google Shape;1165;p47"/>
          <p:cNvGrpSpPr/>
          <p:nvPr/>
        </p:nvGrpSpPr>
        <p:grpSpPr>
          <a:xfrm>
            <a:off x="3585411" y="2087018"/>
            <a:ext cx="1973179" cy="403216"/>
            <a:chOff x="6062411" y="1609118"/>
            <a:chExt cx="1973179" cy="403216"/>
          </a:xfrm>
        </p:grpSpPr>
        <p:sp>
          <p:nvSpPr>
            <p:cNvPr id="1166" name="Google Shape;1166;p47"/>
            <p:cNvSpPr/>
            <p:nvPr/>
          </p:nvSpPr>
          <p:spPr>
            <a:xfrm>
              <a:off x="6062411" y="1609119"/>
              <a:ext cx="402770" cy="403215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18A1D"/>
                </a:solidFill>
              </a:endParaRPr>
            </a:p>
          </p:txBody>
        </p:sp>
        <p:grpSp>
          <p:nvGrpSpPr>
            <p:cNvPr id="1167" name="Google Shape;1167;p47"/>
            <p:cNvGrpSpPr/>
            <p:nvPr/>
          </p:nvGrpSpPr>
          <p:grpSpPr>
            <a:xfrm>
              <a:off x="6585473" y="1609118"/>
              <a:ext cx="403190" cy="402779"/>
              <a:chOff x="3303268" y="3817349"/>
              <a:chExt cx="346056" cy="345674"/>
            </a:xfrm>
          </p:grpSpPr>
          <p:sp>
            <p:nvSpPr>
              <p:cNvPr id="1168" name="Google Shape;1168;p47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7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7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7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2" name="Google Shape;1172;p47"/>
            <p:cNvGrpSpPr/>
            <p:nvPr/>
          </p:nvGrpSpPr>
          <p:grpSpPr>
            <a:xfrm>
              <a:off x="7108955" y="1609118"/>
              <a:ext cx="403190" cy="402779"/>
              <a:chOff x="3752358" y="3817349"/>
              <a:chExt cx="346056" cy="345674"/>
            </a:xfrm>
          </p:grpSpPr>
          <p:sp>
            <p:nvSpPr>
              <p:cNvPr id="1173" name="Google Shape;1173;p47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7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7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7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47"/>
            <p:cNvGrpSpPr/>
            <p:nvPr/>
          </p:nvGrpSpPr>
          <p:grpSpPr>
            <a:xfrm>
              <a:off x="7632437" y="1609118"/>
              <a:ext cx="403152" cy="402779"/>
              <a:chOff x="4201447" y="3817349"/>
              <a:chExt cx="346024" cy="345674"/>
            </a:xfrm>
          </p:grpSpPr>
          <p:sp>
            <p:nvSpPr>
              <p:cNvPr id="1178" name="Google Shape;1178;p47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7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0" name="Google Shape;1180;p47"/>
          <p:cNvCxnSpPr/>
          <p:nvPr/>
        </p:nvCxnSpPr>
        <p:spPr>
          <a:xfrm>
            <a:off x="3576750" y="2600179"/>
            <a:ext cx="1990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1" name="Google Shape;1181;p47"/>
          <p:cNvGrpSpPr/>
          <p:nvPr/>
        </p:nvGrpSpPr>
        <p:grpSpPr>
          <a:xfrm>
            <a:off x="6168158" y="1736950"/>
            <a:ext cx="3240024" cy="1785611"/>
            <a:chOff x="6168158" y="1736950"/>
            <a:chExt cx="3240024" cy="1785611"/>
          </a:xfrm>
        </p:grpSpPr>
        <p:grpSp>
          <p:nvGrpSpPr>
            <p:cNvPr id="1182" name="Google Shape;1182;p47"/>
            <p:cNvGrpSpPr/>
            <p:nvPr/>
          </p:nvGrpSpPr>
          <p:grpSpPr>
            <a:xfrm rot="5400000">
              <a:off x="7114355" y="1109010"/>
              <a:ext cx="1554810" cy="3032843"/>
              <a:chOff x="7681597" y="-387360"/>
              <a:chExt cx="1692402" cy="3470072"/>
            </a:xfrm>
          </p:grpSpPr>
          <p:sp>
            <p:nvSpPr>
              <p:cNvPr id="1183" name="Google Shape;1183;p47"/>
              <p:cNvSpPr/>
              <p:nvPr/>
            </p:nvSpPr>
            <p:spPr>
              <a:xfrm rot="-5400000">
                <a:off x="6792550" y="501687"/>
                <a:ext cx="3470072" cy="1691979"/>
              </a:xfrm>
              <a:custGeom>
                <a:avLst/>
                <a:gdLst/>
                <a:ahLst/>
                <a:cxnLst/>
                <a:rect l="l" t="t" r="r" b="b"/>
                <a:pathLst>
                  <a:path w="92081" h="40314" extrusionOk="0">
                    <a:moveTo>
                      <a:pt x="52634" y="0"/>
                    </a:moveTo>
                    <a:cubicBezTo>
                      <a:pt x="52308" y="0"/>
                      <a:pt x="51980" y="13"/>
                      <a:pt x="51651" y="40"/>
                    </a:cubicBezTo>
                    <a:cubicBezTo>
                      <a:pt x="47192" y="409"/>
                      <a:pt x="43414" y="3356"/>
                      <a:pt x="40047" y="6305"/>
                    </a:cubicBezTo>
                    <a:cubicBezTo>
                      <a:pt x="36680" y="9252"/>
                      <a:pt x="33221" y="12438"/>
                      <a:pt x="28869" y="13475"/>
                    </a:cubicBezTo>
                    <a:cubicBezTo>
                      <a:pt x="25617" y="14250"/>
                      <a:pt x="22193" y="13734"/>
                      <a:pt x="18884" y="14199"/>
                    </a:cubicBezTo>
                    <a:cubicBezTo>
                      <a:pt x="13402" y="14969"/>
                      <a:pt x="0" y="24616"/>
                      <a:pt x="6085" y="40112"/>
                    </a:cubicBezTo>
                    <a:lnTo>
                      <a:pt x="81132" y="40282"/>
                    </a:lnTo>
                    <a:cubicBezTo>
                      <a:pt x="81361" y="40303"/>
                      <a:pt x="81583" y="40314"/>
                      <a:pt x="81800" y="40314"/>
                    </a:cubicBezTo>
                    <a:cubicBezTo>
                      <a:pt x="92080" y="40314"/>
                      <a:pt x="89563" y="16777"/>
                      <a:pt x="87839" y="12668"/>
                    </a:cubicBezTo>
                    <a:cubicBezTo>
                      <a:pt x="86081" y="8473"/>
                      <a:pt x="82744" y="4685"/>
                      <a:pt x="78338" y="3554"/>
                    </a:cubicBezTo>
                    <a:cubicBezTo>
                      <a:pt x="77072" y="3230"/>
                      <a:pt x="75782" y="3133"/>
                      <a:pt x="74479" y="3133"/>
                    </a:cubicBezTo>
                    <a:cubicBezTo>
                      <a:pt x="72576" y="3133"/>
                      <a:pt x="70646" y="3339"/>
                      <a:pt x="68733" y="3339"/>
                    </a:cubicBezTo>
                    <a:cubicBezTo>
                      <a:pt x="68051" y="3339"/>
                      <a:pt x="67371" y="3313"/>
                      <a:pt x="66695" y="3242"/>
                    </a:cubicBezTo>
                    <a:cubicBezTo>
                      <a:pt x="61897" y="2739"/>
                      <a:pt x="57402" y="0"/>
                      <a:pt x="52634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7"/>
              <p:cNvSpPr/>
              <p:nvPr/>
            </p:nvSpPr>
            <p:spPr>
              <a:xfrm rot="-5400000">
                <a:off x="7073410" y="636375"/>
                <a:ext cx="3189669" cy="1411509"/>
              </a:xfrm>
              <a:custGeom>
                <a:avLst/>
                <a:gdLst/>
                <a:ahLst/>
                <a:cxnLst/>
                <a:rect l="l" t="t" r="r" b="b"/>
                <a:pathLst>
                  <a:path w="80471" h="32195" extrusionOk="0">
                    <a:moveTo>
                      <a:pt x="47487" y="1"/>
                    </a:moveTo>
                    <a:cubicBezTo>
                      <a:pt x="43320" y="1"/>
                      <a:pt x="39414" y="2827"/>
                      <a:pt x="36193" y="5678"/>
                    </a:cubicBezTo>
                    <a:cubicBezTo>
                      <a:pt x="32550" y="8904"/>
                      <a:pt x="28659" y="12549"/>
                      <a:pt x="23801" y="12820"/>
                    </a:cubicBezTo>
                    <a:cubicBezTo>
                      <a:pt x="23603" y="12831"/>
                      <a:pt x="23405" y="12837"/>
                      <a:pt x="23208" y="12837"/>
                    </a:cubicBezTo>
                    <a:cubicBezTo>
                      <a:pt x="20202" y="12837"/>
                      <a:pt x="17266" y="11633"/>
                      <a:pt x="14247" y="11611"/>
                    </a:cubicBezTo>
                    <a:cubicBezTo>
                      <a:pt x="14221" y="11610"/>
                      <a:pt x="14196" y="11610"/>
                      <a:pt x="14170" y="11610"/>
                    </a:cubicBezTo>
                    <a:cubicBezTo>
                      <a:pt x="9546" y="11610"/>
                      <a:pt x="5189" y="14522"/>
                      <a:pt x="2843" y="18510"/>
                    </a:cubicBezTo>
                    <a:cubicBezTo>
                      <a:pt x="483" y="22521"/>
                      <a:pt x="1" y="27451"/>
                      <a:pt x="847" y="32025"/>
                    </a:cubicBezTo>
                    <a:lnTo>
                      <a:pt x="75894" y="32195"/>
                    </a:lnTo>
                    <a:cubicBezTo>
                      <a:pt x="80471" y="29741"/>
                      <a:pt x="79104" y="20847"/>
                      <a:pt x="78484" y="15147"/>
                    </a:cubicBezTo>
                    <a:cubicBezTo>
                      <a:pt x="77863" y="9446"/>
                      <a:pt x="74407" y="3185"/>
                      <a:pt x="68697" y="2665"/>
                    </a:cubicBezTo>
                    <a:cubicBezTo>
                      <a:pt x="68430" y="2640"/>
                      <a:pt x="68164" y="2629"/>
                      <a:pt x="67898" y="2629"/>
                    </a:cubicBezTo>
                    <a:cubicBezTo>
                      <a:pt x="65148" y="2629"/>
                      <a:pt x="62428" y="3814"/>
                      <a:pt x="59686" y="3814"/>
                    </a:cubicBezTo>
                    <a:cubicBezTo>
                      <a:pt x="59345" y="3814"/>
                      <a:pt x="59004" y="3796"/>
                      <a:pt x="58663" y="3754"/>
                    </a:cubicBezTo>
                    <a:cubicBezTo>
                      <a:pt x="55277" y="3347"/>
                      <a:pt x="52491" y="781"/>
                      <a:pt x="49140" y="153"/>
                    </a:cubicBezTo>
                    <a:cubicBezTo>
                      <a:pt x="48585" y="49"/>
                      <a:pt x="48034" y="1"/>
                      <a:pt x="47487" y="1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5" name="Google Shape;1185;p47"/>
            <p:cNvSpPr/>
            <p:nvPr/>
          </p:nvSpPr>
          <p:spPr>
            <a:xfrm>
              <a:off x="8510196" y="1883951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7871115" y="1736950"/>
              <a:ext cx="384439" cy="48949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8766067" y="1943025"/>
              <a:ext cx="222591" cy="2834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8" name="Google Shape;1188;p47"/>
            <p:cNvGrpSpPr/>
            <p:nvPr/>
          </p:nvGrpSpPr>
          <p:grpSpPr>
            <a:xfrm flipH="1">
              <a:off x="7967799" y="2220472"/>
              <a:ext cx="726618" cy="1302090"/>
              <a:chOff x="6484504" y="1911584"/>
              <a:chExt cx="1676553" cy="3004361"/>
            </a:xfrm>
          </p:grpSpPr>
          <p:sp>
            <p:nvSpPr>
              <p:cNvPr id="1189" name="Google Shape;1189;p47"/>
              <p:cNvSpPr/>
              <p:nvPr/>
            </p:nvSpPr>
            <p:spPr>
              <a:xfrm>
                <a:off x="6836521" y="4915155"/>
                <a:ext cx="1052" cy="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6" y="0"/>
                    </a:moveTo>
                    <a:cubicBezTo>
                      <a:pt x="13" y="2"/>
                      <a:pt x="9" y="4"/>
                      <a:pt x="6" y="7"/>
                    </a:cubicBezTo>
                    <a:lnTo>
                      <a:pt x="6" y="7"/>
                    </a:lnTo>
                    <a:cubicBezTo>
                      <a:pt x="10" y="4"/>
                      <a:pt x="13" y="2"/>
                      <a:pt x="16" y="0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9"/>
                      <a:pt x="2" y="10"/>
                    </a:cubicBezTo>
                    <a:lnTo>
                      <a:pt x="2" y="10"/>
                    </a:lnTo>
                    <a:cubicBezTo>
                      <a:pt x="3" y="9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2" y="10"/>
                    </a:moveTo>
                    <a:cubicBezTo>
                      <a:pt x="1" y="11"/>
                      <a:pt x="1" y="11"/>
                      <a:pt x="0" y="12"/>
                    </a:cubicBezTo>
                    <a:cubicBezTo>
                      <a:pt x="1" y="11"/>
                      <a:pt x="1" y="11"/>
                      <a:pt x="2" y="1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7"/>
              <p:cNvSpPr/>
              <p:nvPr/>
            </p:nvSpPr>
            <p:spPr>
              <a:xfrm>
                <a:off x="6509150" y="2123411"/>
                <a:ext cx="1031685" cy="1838723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27976" extrusionOk="0">
                    <a:moveTo>
                      <a:pt x="1131" y="0"/>
                    </a:moveTo>
                    <a:cubicBezTo>
                      <a:pt x="506" y="0"/>
                      <a:pt x="0" y="508"/>
                      <a:pt x="0" y="1132"/>
                    </a:cubicBezTo>
                    <a:lnTo>
                      <a:pt x="0" y="16614"/>
                    </a:lnTo>
                    <a:lnTo>
                      <a:pt x="0" y="27975"/>
                    </a:lnTo>
                    <a:lnTo>
                      <a:pt x="15697" y="27975"/>
                    </a:lnTo>
                    <a:lnTo>
                      <a:pt x="15697" y="1132"/>
                    </a:lnTo>
                    <a:cubicBezTo>
                      <a:pt x="15697" y="508"/>
                      <a:pt x="15189" y="0"/>
                      <a:pt x="1456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7"/>
              <p:cNvSpPr/>
              <p:nvPr/>
            </p:nvSpPr>
            <p:spPr>
              <a:xfrm>
                <a:off x="6509150" y="3962031"/>
                <a:ext cx="1031685" cy="657447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10003" extrusionOk="0">
                    <a:moveTo>
                      <a:pt x="0" y="0"/>
                    </a:moveTo>
                    <a:lnTo>
                      <a:pt x="0" y="8870"/>
                    </a:lnTo>
                    <a:cubicBezTo>
                      <a:pt x="0" y="9495"/>
                      <a:pt x="506" y="10002"/>
                      <a:pt x="1131" y="10002"/>
                    </a:cubicBezTo>
                    <a:lnTo>
                      <a:pt x="14565" y="10002"/>
                    </a:lnTo>
                    <a:cubicBezTo>
                      <a:pt x="15189" y="10002"/>
                      <a:pt x="15697" y="9495"/>
                      <a:pt x="15697" y="8870"/>
                    </a:cubicBezTo>
                    <a:lnTo>
                      <a:pt x="15697" y="0"/>
                    </a:ln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7"/>
              <p:cNvSpPr/>
              <p:nvPr/>
            </p:nvSpPr>
            <p:spPr>
              <a:xfrm>
                <a:off x="6620421" y="2278782"/>
                <a:ext cx="796390" cy="1368592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20823" extrusionOk="0">
                    <a:moveTo>
                      <a:pt x="88" y="1"/>
                    </a:moveTo>
                    <a:cubicBezTo>
                      <a:pt x="40" y="1"/>
                      <a:pt x="0" y="40"/>
                      <a:pt x="0" y="88"/>
                    </a:cubicBezTo>
                    <a:lnTo>
                      <a:pt x="0" y="12755"/>
                    </a:lnTo>
                    <a:cubicBezTo>
                      <a:pt x="0" y="12803"/>
                      <a:pt x="40" y="12842"/>
                      <a:pt x="88" y="12842"/>
                    </a:cubicBezTo>
                    <a:lnTo>
                      <a:pt x="12028" y="12842"/>
                    </a:lnTo>
                    <a:cubicBezTo>
                      <a:pt x="12077" y="12842"/>
                      <a:pt x="12117" y="12803"/>
                      <a:pt x="12117" y="12755"/>
                    </a:cubicBezTo>
                    <a:lnTo>
                      <a:pt x="12117" y="88"/>
                    </a:lnTo>
                    <a:cubicBezTo>
                      <a:pt x="12117" y="40"/>
                      <a:pt x="12077" y="1"/>
                      <a:pt x="12028" y="1"/>
                    </a:cubicBezTo>
                    <a:close/>
                    <a:moveTo>
                      <a:pt x="29" y="13955"/>
                    </a:moveTo>
                    <a:cubicBezTo>
                      <a:pt x="13" y="13955"/>
                      <a:pt x="0" y="13967"/>
                      <a:pt x="0" y="13983"/>
                    </a:cubicBezTo>
                    <a:lnTo>
                      <a:pt x="0" y="15316"/>
                    </a:lnTo>
                    <a:cubicBezTo>
                      <a:pt x="0" y="15333"/>
                      <a:pt x="13" y="15345"/>
                      <a:pt x="29" y="15345"/>
                    </a:cubicBezTo>
                    <a:lnTo>
                      <a:pt x="12087" y="15345"/>
                    </a:lnTo>
                    <a:cubicBezTo>
                      <a:pt x="12104" y="15345"/>
                      <a:pt x="12117" y="15333"/>
                      <a:pt x="12117" y="15316"/>
                    </a:cubicBezTo>
                    <a:lnTo>
                      <a:pt x="12117" y="13983"/>
                    </a:lnTo>
                    <a:cubicBezTo>
                      <a:pt x="12117" y="13967"/>
                      <a:pt x="12104" y="13955"/>
                      <a:pt x="12087" y="13955"/>
                    </a:cubicBezTo>
                    <a:close/>
                    <a:moveTo>
                      <a:pt x="10" y="16625"/>
                    </a:moveTo>
                    <a:cubicBezTo>
                      <a:pt x="5" y="16625"/>
                      <a:pt x="0" y="16629"/>
                      <a:pt x="0" y="16636"/>
                    </a:cubicBezTo>
                    <a:lnTo>
                      <a:pt x="0" y="19883"/>
                    </a:lnTo>
                    <a:cubicBezTo>
                      <a:pt x="0" y="19888"/>
                      <a:pt x="5" y="19893"/>
                      <a:pt x="10" y="19893"/>
                    </a:cubicBezTo>
                    <a:lnTo>
                      <a:pt x="1041" y="19893"/>
                    </a:lnTo>
                    <a:cubicBezTo>
                      <a:pt x="1046" y="19893"/>
                      <a:pt x="1052" y="19888"/>
                      <a:pt x="1052" y="19883"/>
                    </a:cubicBezTo>
                    <a:lnTo>
                      <a:pt x="1052" y="16636"/>
                    </a:lnTo>
                    <a:cubicBezTo>
                      <a:pt x="1052" y="16629"/>
                      <a:pt x="1046" y="16625"/>
                      <a:pt x="1041" y="16625"/>
                    </a:cubicBezTo>
                    <a:close/>
                    <a:moveTo>
                      <a:pt x="1340" y="16625"/>
                    </a:moveTo>
                    <a:cubicBezTo>
                      <a:pt x="1335" y="16625"/>
                      <a:pt x="1331" y="16629"/>
                      <a:pt x="1331" y="16636"/>
                    </a:cubicBezTo>
                    <a:lnTo>
                      <a:pt x="1331" y="19883"/>
                    </a:lnTo>
                    <a:cubicBezTo>
                      <a:pt x="1331" y="19888"/>
                      <a:pt x="1335" y="19893"/>
                      <a:pt x="1340" y="19893"/>
                    </a:cubicBezTo>
                    <a:lnTo>
                      <a:pt x="2371" y="19893"/>
                    </a:lnTo>
                    <a:cubicBezTo>
                      <a:pt x="2376" y="19893"/>
                      <a:pt x="2382" y="19888"/>
                      <a:pt x="2382" y="19883"/>
                    </a:cubicBezTo>
                    <a:lnTo>
                      <a:pt x="2382" y="16636"/>
                    </a:lnTo>
                    <a:cubicBezTo>
                      <a:pt x="2382" y="16629"/>
                      <a:pt x="2376" y="16625"/>
                      <a:pt x="2371" y="16625"/>
                    </a:cubicBezTo>
                    <a:close/>
                    <a:moveTo>
                      <a:pt x="9745" y="16625"/>
                    </a:moveTo>
                    <a:cubicBezTo>
                      <a:pt x="9739" y="16625"/>
                      <a:pt x="9735" y="16629"/>
                      <a:pt x="9735" y="16636"/>
                    </a:cubicBezTo>
                    <a:lnTo>
                      <a:pt x="9735" y="19883"/>
                    </a:lnTo>
                    <a:cubicBezTo>
                      <a:pt x="9735" y="19888"/>
                      <a:pt x="9739" y="19893"/>
                      <a:pt x="9745" y="19893"/>
                    </a:cubicBezTo>
                    <a:lnTo>
                      <a:pt x="10775" y="19893"/>
                    </a:lnTo>
                    <a:cubicBezTo>
                      <a:pt x="10782" y="19893"/>
                      <a:pt x="10787" y="19888"/>
                      <a:pt x="10787" y="19883"/>
                    </a:cubicBezTo>
                    <a:lnTo>
                      <a:pt x="10787" y="16636"/>
                    </a:lnTo>
                    <a:cubicBezTo>
                      <a:pt x="10787" y="16629"/>
                      <a:pt x="10782" y="16625"/>
                      <a:pt x="10775" y="16625"/>
                    </a:cubicBezTo>
                    <a:close/>
                    <a:moveTo>
                      <a:pt x="11076" y="16625"/>
                    </a:moveTo>
                    <a:cubicBezTo>
                      <a:pt x="11069" y="16625"/>
                      <a:pt x="11065" y="16629"/>
                      <a:pt x="11065" y="16636"/>
                    </a:cubicBezTo>
                    <a:lnTo>
                      <a:pt x="11065" y="19883"/>
                    </a:lnTo>
                    <a:cubicBezTo>
                      <a:pt x="11065" y="19888"/>
                      <a:pt x="11069" y="19893"/>
                      <a:pt x="11076" y="19893"/>
                    </a:cubicBezTo>
                    <a:lnTo>
                      <a:pt x="12107" y="19893"/>
                    </a:lnTo>
                    <a:cubicBezTo>
                      <a:pt x="12112" y="19893"/>
                      <a:pt x="12117" y="19888"/>
                      <a:pt x="12117" y="19883"/>
                    </a:cubicBezTo>
                    <a:lnTo>
                      <a:pt x="12117" y="16636"/>
                    </a:lnTo>
                    <a:cubicBezTo>
                      <a:pt x="12117" y="16629"/>
                      <a:pt x="12112" y="16625"/>
                      <a:pt x="12107" y="16625"/>
                    </a:cubicBezTo>
                    <a:close/>
                    <a:moveTo>
                      <a:pt x="6162" y="16965"/>
                    </a:moveTo>
                    <a:cubicBezTo>
                      <a:pt x="6986" y="16965"/>
                      <a:pt x="7654" y="17634"/>
                      <a:pt x="7654" y="18459"/>
                    </a:cubicBezTo>
                    <a:cubicBezTo>
                      <a:pt x="7654" y="19283"/>
                      <a:pt x="6986" y="19952"/>
                      <a:pt x="6162" y="19952"/>
                    </a:cubicBezTo>
                    <a:cubicBezTo>
                      <a:pt x="5336" y="19952"/>
                      <a:pt x="4668" y="19283"/>
                      <a:pt x="4668" y="18459"/>
                    </a:cubicBezTo>
                    <a:cubicBezTo>
                      <a:pt x="4668" y="17634"/>
                      <a:pt x="5336" y="16965"/>
                      <a:pt x="6162" y="16965"/>
                    </a:cubicBezTo>
                    <a:close/>
                    <a:moveTo>
                      <a:pt x="6162" y="16095"/>
                    </a:moveTo>
                    <a:cubicBezTo>
                      <a:pt x="4856" y="16095"/>
                      <a:pt x="3797" y="17153"/>
                      <a:pt x="3797" y="18459"/>
                    </a:cubicBezTo>
                    <a:cubicBezTo>
                      <a:pt x="3797" y="19765"/>
                      <a:pt x="4856" y="20823"/>
                      <a:pt x="6162" y="20823"/>
                    </a:cubicBezTo>
                    <a:cubicBezTo>
                      <a:pt x="7466" y="20823"/>
                      <a:pt x="8525" y="19765"/>
                      <a:pt x="8525" y="18459"/>
                    </a:cubicBezTo>
                    <a:cubicBezTo>
                      <a:pt x="8525" y="17153"/>
                      <a:pt x="7466" y="16095"/>
                      <a:pt x="6162" y="160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F8D30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7"/>
              <p:cNvSpPr/>
              <p:nvPr/>
            </p:nvSpPr>
            <p:spPr>
              <a:xfrm>
                <a:off x="6620421" y="3707549"/>
                <a:ext cx="796390" cy="753866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11470" extrusionOk="0">
                    <a:moveTo>
                      <a:pt x="68" y="1"/>
                    </a:moveTo>
                    <a:cubicBezTo>
                      <a:pt x="30" y="1"/>
                      <a:pt x="0" y="32"/>
                      <a:pt x="0" y="69"/>
                    </a:cubicBezTo>
                    <a:lnTo>
                      <a:pt x="0" y="11402"/>
                    </a:lnTo>
                    <a:cubicBezTo>
                      <a:pt x="0" y="11439"/>
                      <a:pt x="30" y="11470"/>
                      <a:pt x="68" y="11470"/>
                    </a:cubicBezTo>
                    <a:lnTo>
                      <a:pt x="6088" y="11470"/>
                    </a:lnTo>
                    <a:lnTo>
                      <a:pt x="6088" y="1"/>
                    </a:lnTo>
                    <a:close/>
                    <a:moveTo>
                      <a:pt x="6234" y="1"/>
                    </a:moveTo>
                    <a:lnTo>
                      <a:pt x="6234" y="11470"/>
                    </a:lnTo>
                    <a:lnTo>
                      <a:pt x="12049" y="11470"/>
                    </a:lnTo>
                    <a:cubicBezTo>
                      <a:pt x="12087" y="11470"/>
                      <a:pt x="12117" y="11439"/>
                      <a:pt x="12117" y="11402"/>
                    </a:cubicBezTo>
                    <a:lnTo>
                      <a:pt x="12117" y="69"/>
                    </a:lnTo>
                    <a:cubicBezTo>
                      <a:pt x="12117" y="32"/>
                      <a:pt x="12086" y="1"/>
                      <a:pt x="120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7"/>
              <p:cNvSpPr/>
              <p:nvPr/>
            </p:nvSpPr>
            <p:spPr>
              <a:xfrm>
                <a:off x="6863139" y="2393469"/>
                <a:ext cx="310814" cy="614726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9353" extrusionOk="0">
                    <a:moveTo>
                      <a:pt x="3884" y="1151"/>
                    </a:moveTo>
                    <a:cubicBezTo>
                      <a:pt x="4189" y="1151"/>
                      <a:pt x="4438" y="1490"/>
                      <a:pt x="4438" y="1905"/>
                    </a:cubicBezTo>
                    <a:lnTo>
                      <a:pt x="4438" y="8202"/>
                    </a:lnTo>
                    <a:cubicBezTo>
                      <a:pt x="4438" y="8618"/>
                      <a:pt x="4189" y="8956"/>
                      <a:pt x="3884" y="8956"/>
                    </a:cubicBezTo>
                    <a:lnTo>
                      <a:pt x="848" y="8956"/>
                    </a:lnTo>
                    <a:cubicBezTo>
                      <a:pt x="542" y="8956"/>
                      <a:pt x="293" y="8618"/>
                      <a:pt x="293" y="8202"/>
                    </a:cubicBezTo>
                    <a:lnTo>
                      <a:pt x="293" y="1905"/>
                    </a:lnTo>
                    <a:cubicBezTo>
                      <a:pt x="293" y="1490"/>
                      <a:pt x="542" y="1151"/>
                      <a:pt x="848" y="1151"/>
                    </a:cubicBezTo>
                    <a:close/>
                    <a:moveTo>
                      <a:pt x="1964" y="0"/>
                    </a:moveTo>
                    <a:cubicBezTo>
                      <a:pt x="1768" y="0"/>
                      <a:pt x="1607" y="219"/>
                      <a:pt x="1607" y="488"/>
                    </a:cubicBezTo>
                    <a:lnTo>
                      <a:pt x="1607" y="755"/>
                    </a:lnTo>
                    <a:lnTo>
                      <a:pt x="848" y="755"/>
                    </a:lnTo>
                    <a:cubicBezTo>
                      <a:pt x="381" y="755"/>
                      <a:pt x="1" y="1271"/>
                      <a:pt x="1" y="1905"/>
                    </a:cubicBezTo>
                    <a:lnTo>
                      <a:pt x="1" y="8202"/>
                    </a:lnTo>
                    <a:cubicBezTo>
                      <a:pt x="1" y="8837"/>
                      <a:pt x="381" y="9353"/>
                      <a:pt x="848" y="9353"/>
                    </a:cubicBezTo>
                    <a:lnTo>
                      <a:pt x="3884" y="9353"/>
                    </a:lnTo>
                    <a:cubicBezTo>
                      <a:pt x="4350" y="9353"/>
                      <a:pt x="4729" y="8837"/>
                      <a:pt x="4729" y="8202"/>
                    </a:cubicBezTo>
                    <a:lnTo>
                      <a:pt x="4729" y="1905"/>
                    </a:lnTo>
                    <a:cubicBezTo>
                      <a:pt x="4729" y="1271"/>
                      <a:pt x="4350" y="755"/>
                      <a:pt x="3884" y="755"/>
                    </a:cubicBezTo>
                    <a:lnTo>
                      <a:pt x="3065" y="755"/>
                    </a:lnTo>
                    <a:lnTo>
                      <a:pt x="3065" y="488"/>
                    </a:lnTo>
                    <a:cubicBezTo>
                      <a:pt x="3065" y="219"/>
                      <a:pt x="2906" y="0"/>
                      <a:pt x="2708" y="0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7"/>
              <p:cNvSpPr/>
              <p:nvPr/>
            </p:nvSpPr>
            <p:spPr>
              <a:xfrm>
                <a:off x="6900865" y="2609043"/>
                <a:ext cx="234178" cy="346108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5266" extrusionOk="0">
                    <a:moveTo>
                      <a:pt x="60" y="1"/>
                    </a:moveTo>
                    <a:cubicBezTo>
                      <a:pt x="28" y="1"/>
                      <a:pt x="1" y="28"/>
                      <a:pt x="1" y="59"/>
                    </a:cubicBezTo>
                    <a:lnTo>
                      <a:pt x="1" y="5208"/>
                    </a:lnTo>
                    <a:cubicBezTo>
                      <a:pt x="1" y="5239"/>
                      <a:pt x="28" y="5266"/>
                      <a:pt x="60" y="5266"/>
                    </a:cubicBezTo>
                    <a:lnTo>
                      <a:pt x="3503" y="5266"/>
                    </a:lnTo>
                    <a:cubicBezTo>
                      <a:pt x="3536" y="5266"/>
                      <a:pt x="3561" y="5239"/>
                      <a:pt x="3563" y="5208"/>
                    </a:cubicBezTo>
                    <a:lnTo>
                      <a:pt x="3563" y="59"/>
                    </a:lnTo>
                    <a:cubicBezTo>
                      <a:pt x="3563" y="28"/>
                      <a:pt x="3536" y="1"/>
                      <a:pt x="350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7"/>
              <p:cNvSpPr/>
              <p:nvPr/>
            </p:nvSpPr>
            <p:spPr>
              <a:xfrm>
                <a:off x="6558443" y="2159625"/>
                <a:ext cx="858368" cy="47716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726" extrusionOk="0">
                    <a:moveTo>
                      <a:pt x="44" y="0"/>
                    </a:moveTo>
                    <a:cubicBezTo>
                      <a:pt x="20" y="0"/>
                      <a:pt x="1" y="20"/>
                      <a:pt x="1" y="44"/>
                    </a:cubicBezTo>
                    <a:lnTo>
                      <a:pt x="1" y="682"/>
                    </a:lnTo>
                    <a:cubicBezTo>
                      <a:pt x="1" y="706"/>
                      <a:pt x="20" y="725"/>
                      <a:pt x="44" y="725"/>
                    </a:cubicBezTo>
                    <a:lnTo>
                      <a:pt x="13016" y="725"/>
                    </a:lnTo>
                    <a:cubicBezTo>
                      <a:pt x="13040" y="725"/>
                      <a:pt x="13060" y="706"/>
                      <a:pt x="13060" y="682"/>
                    </a:cubicBezTo>
                    <a:lnTo>
                      <a:pt x="13060" y="44"/>
                    </a:lnTo>
                    <a:cubicBezTo>
                      <a:pt x="13060" y="20"/>
                      <a:pt x="13040" y="0"/>
                      <a:pt x="13016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7"/>
              <p:cNvSpPr/>
              <p:nvPr/>
            </p:nvSpPr>
            <p:spPr>
              <a:xfrm>
                <a:off x="7450120" y="2159625"/>
                <a:ext cx="63688" cy="6362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4"/>
                    </a:cubicBezTo>
                    <a:cubicBezTo>
                      <a:pt x="0" y="751"/>
                      <a:pt x="216" y="967"/>
                      <a:pt x="484" y="967"/>
                    </a:cubicBezTo>
                    <a:cubicBezTo>
                      <a:pt x="751" y="967"/>
                      <a:pt x="968" y="751"/>
                      <a:pt x="968" y="484"/>
                    </a:cubicBezTo>
                    <a:cubicBezTo>
                      <a:pt x="968" y="217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7"/>
              <p:cNvSpPr/>
              <p:nvPr/>
            </p:nvSpPr>
            <p:spPr>
              <a:xfrm>
                <a:off x="6961068" y="2649069"/>
                <a:ext cx="129938" cy="22629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443" extrusionOk="0">
                    <a:moveTo>
                      <a:pt x="323" y="1"/>
                    </a:moveTo>
                    <a:cubicBezTo>
                      <a:pt x="259" y="1"/>
                      <a:pt x="207" y="49"/>
                      <a:pt x="200" y="111"/>
                    </a:cubicBezTo>
                    <a:lnTo>
                      <a:pt x="9" y="1922"/>
                    </a:lnTo>
                    <a:cubicBezTo>
                      <a:pt x="1" y="1994"/>
                      <a:pt x="57" y="2058"/>
                      <a:pt x="131" y="2058"/>
                    </a:cubicBezTo>
                    <a:lnTo>
                      <a:pt x="761" y="2058"/>
                    </a:lnTo>
                    <a:cubicBezTo>
                      <a:pt x="837" y="2058"/>
                      <a:pt x="895" y="2125"/>
                      <a:pt x="883" y="2202"/>
                    </a:cubicBezTo>
                    <a:lnTo>
                      <a:pt x="692" y="3299"/>
                    </a:lnTo>
                    <a:cubicBezTo>
                      <a:pt x="677" y="3385"/>
                      <a:pt x="746" y="3443"/>
                      <a:pt x="815" y="3443"/>
                    </a:cubicBezTo>
                    <a:cubicBezTo>
                      <a:pt x="857" y="3443"/>
                      <a:pt x="898" y="3422"/>
                      <a:pt x="922" y="3375"/>
                    </a:cubicBezTo>
                    <a:lnTo>
                      <a:pt x="1936" y="1365"/>
                    </a:lnTo>
                    <a:cubicBezTo>
                      <a:pt x="1977" y="1283"/>
                      <a:pt x="1917" y="1187"/>
                      <a:pt x="1825" y="1187"/>
                    </a:cubicBezTo>
                    <a:lnTo>
                      <a:pt x="1107" y="1187"/>
                    </a:lnTo>
                    <a:cubicBezTo>
                      <a:pt x="1014" y="1187"/>
                      <a:pt x="955" y="1086"/>
                      <a:pt x="999" y="1006"/>
                    </a:cubicBezTo>
                    <a:lnTo>
                      <a:pt x="1444" y="183"/>
                    </a:lnTo>
                    <a:cubicBezTo>
                      <a:pt x="1488" y="101"/>
                      <a:pt x="1428" y="1"/>
                      <a:pt x="1336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7"/>
              <p:cNvSpPr/>
              <p:nvPr/>
            </p:nvSpPr>
            <p:spPr>
              <a:xfrm>
                <a:off x="6484504" y="1911584"/>
                <a:ext cx="1068228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3224" extrusionOk="0">
                    <a:moveTo>
                      <a:pt x="67" y="0"/>
                    </a:moveTo>
                    <a:cubicBezTo>
                      <a:pt x="30" y="0"/>
                      <a:pt x="1" y="32"/>
                      <a:pt x="1" y="67"/>
                    </a:cubicBezTo>
                    <a:lnTo>
                      <a:pt x="1" y="3157"/>
                    </a:lnTo>
                    <a:cubicBezTo>
                      <a:pt x="1" y="3193"/>
                      <a:pt x="30" y="3223"/>
                      <a:pt x="67" y="3223"/>
                    </a:cubicBezTo>
                    <a:lnTo>
                      <a:pt x="16186" y="3223"/>
                    </a:lnTo>
                    <a:cubicBezTo>
                      <a:pt x="16223" y="3223"/>
                      <a:pt x="16253" y="3193"/>
                      <a:pt x="16253" y="3157"/>
                    </a:cubicBezTo>
                    <a:lnTo>
                      <a:pt x="16253" y="67"/>
                    </a:lnTo>
                    <a:cubicBezTo>
                      <a:pt x="16253" y="32"/>
                      <a:pt x="16223" y="0"/>
                      <a:pt x="16186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7"/>
              <p:cNvSpPr/>
              <p:nvPr/>
            </p:nvSpPr>
            <p:spPr>
              <a:xfrm>
                <a:off x="6620421" y="1911584"/>
                <a:ext cx="746965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3224" extrusionOk="0">
                    <a:moveTo>
                      <a:pt x="181" y="0"/>
                    </a:moveTo>
                    <a:cubicBezTo>
                      <a:pt x="81" y="0"/>
                      <a:pt x="0" y="82"/>
                      <a:pt x="0" y="183"/>
                    </a:cubicBezTo>
                    <a:lnTo>
                      <a:pt x="0" y="3042"/>
                    </a:lnTo>
                    <a:cubicBezTo>
                      <a:pt x="0" y="3141"/>
                      <a:pt x="82" y="3223"/>
                      <a:pt x="181" y="3223"/>
                    </a:cubicBezTo>
                    <a:cubicBezTo>
                      <a:pt x="282" y="3223"/>
                      <a:pt x="364" y="3141"/>
                      <a:pt x="364" y="3042"/>
                    </a:cubicBezTo>
                    <a:lnTo>
                      <a:pt x="364" y="183"/>
                    </a:lnTo>
                    <a:cubicBezTo>
                      <a:pt x="364" y="82"/>
                      <a:pt x="282" y="0"/>
                      <a:pt x="181" y="0"/>
                    </a:cubicBezTo>
                    <a:close/>
                    <a:moveTo>
                      <a:pt x="2382" y="0"/>
                    </a:moveTo>
                    <a:cubicBezTo>
                      <a:pt x="2282" y="0"/>
                      <a:pt x="2200" y="82"/>
                      <a:pt x="2200" y="183"/>
                    </a:cubicBezTo>
                    <a:lnTo>
                      <a:pt x="2200" y="3042"/>
                    </a:lnTo>
                    <a:cubicBezTo>
                      <a:pt x="2200" y="3141"/>
                      <a:pt x="2282" y="3223"/>
                      <a:pt x="2382" y="3223"/>
                    </a:cubicBezTo>
                    <a:cubicBezTo>
                      <a:pt x="2481" y="3223"/>
                      <a:pt x="2563" y="3141"/>
                      <a:pt x="2563" y="3042"/>
                    </a:cubicBezTo>
                    <a:lnTo>
                      <a:pt x="2563" y="183"/>
                    </a:lnTo>
                    <a:cubicBezTo>
                      <a:pt x="2563" y="82"/>
                      <a:pt x="2481" y="0"/>
                      <a:pt x="2382" y="0"/>
                    </a:cubicBezTo>
                    <a:close/>
                    <a:moveTo>
                      <a:pt x="4583" y="0"/>
                    </a:moveTo>
                    <a:cubicBezTo>
                      <a:pt x="4483" y="0"/>
                      <a:pt x="4401" y="82"/>
                      <a:pt x="4401" y="183"/>
                    </a:cubicBezTo>
                    <a:lnTo>
                      <a:pt x="4401" y="3042"/>
                    </a:lnTo>
                    <a:cubicBezTo>
                      <a:pt x="4401" y="3141"/>
                      <a:pt x="4483" y="3223"/>
                      <a:pt x="4583" y="3223"/>
                    </a:cubicBezTo>
                    <a:cubicBezTo>
                      <a:pt x="4682" y="3223"/>
                      <a:pt x="4764" y="3141"/>
                      <a:pt x="4764" y="3042"/>
                    </a:cubicBezTo>
                    <a:lnTo>
                      <a:pt x="4764" y="183"/>
                    </a:lnTo>
                    <a:cubicBezTo>
                      <a:pt x="4764" y="82"/>
                      <a:pt x="4682" y="0"/>
                      <a:pt x="4583" y="0"/>
                    </a:cubicBezTo>
                    <a:close/>
                    <a:moveTo>
                      <a:pt x="6782" y="0"/>
                    </a:moveTo>
                    <a:cubicBezTo>
                      <a:pt x="6683" y="0"/>
                      <a:pt x="6601" y="82"/>
                      <a:pt x="6601" y="183"/>
                    </a:cubicBezTo>
                    <a:lnTo>
                      <a:pt x="6601" y="3042"/>
                    </a:lnTo>
                    <a:cubicBezTo>
                      <a:pt x="6601" y="3141"/>
                      <a:pt x="6682" y="3223"/>
                      <a:pt x="6782" y="3223"/>
                    </a:cubicBezTo>
                    <a:cubicBezTo>
                      <a:pt x="6883" y="3223"/>
                      <a:pt x="6965" y="3141"/>
                      <a:pt x="6965" y="3042"/>
                    </a:cubicBezTo>
                    <a:lnTo>
                      <a:pt x="6965" y="183"/>
                    </a:lnTo>
                    <a:cubicBezTo>
                      <a:pt x="6965" y="82"/>
                      <a:pt x="6883" y="0"/>
                      <a:pt x="6782" y="0"/>
                    </a:cubicBezTo>
                    <a:close/>
                    <a:moveTo>
                      <a:pt x="8983" y="0"/>
                    </a:moveTo>
                    <a:cubicBezTo>
                      <a:pt x="8883" y="0"/>
                      <a:pt x="8801" y="82"/>
                      <a:pt x="8801" y="183"/>
                    </a:cubicBezTo>
                    <a:lnTo>
                      <a:pt x="8801" y="3042"/>
                    </a:lnTo>
                    <a:cubicBezTo>
                      <a:pt x="8801" y="3141"/>
                      <a:pt x="8883" y="3223"/>
                      <a:pt x="8983" y="3223"/>
                    </a:cubicBezTo>
                    <a:cubicBezTo>
                      <a:pt x="9083" y="3223"/>
                      <a:pt x="9164" y="3141"/>
                      <a:pt x="9164" y="3042"/>
                    </a:cubicBezTo>
                    <a:lnTo>
                      <a:pt x="9164" y="183"/>
                    </a:lnTo>
                    <a:cubicBezTo>
                      <a:pt x="9164" y="82"/>
                      <a:pt x="9083" y="0"/>
                      <a:pt x="8983" y="0"/>
                    </a:cubicBezTo>
                    <a:close/>
                    <a:moveTo>
                      <a:pt x="11184" y="0"/>
                    </a:moveTo>
                    <a:cubicBezTo>
                      <a:pt x="11083" y="0"/>
                      <a:pt x="11001" y="82"/>
                      <a:pt x="11001" y="183"/>
                    </a:cubicBezTo>
                    <a:lnTo>
                      <a:pt x="11001" y="3042"/>
                    </a:lnTo>
                    <a:cubicBezTo>
                      <a:pt x="11001" y="3141"/>
                      <a:pt x="11083" y="3223"/>
                      <a:pt x="11184" y="3223"/>
                    </a:cubicBezTo>
                    <a:cubicBezTo>
                      <a:pt x="11283" y="3223"/>
                      <a:pt x="11365" y="3141"/>
                      <a:pt x="11365" y="3042"/>
                    </a:cubicBezTo>
                    <a:lnTo>
                      <a:pt x="11365" y="183"/>
                    </a:lnTo>
                    <a:cubicBezTo>
                      <a:pt x="11365" y="82"/>
                      <a:pt x="11283" y="0"/>
                      <a:pt x="11184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7"/>
              <p:cNvSpPr/>
              <p:nvPr/>
            </p:nvSpPr>
            <p:spPr>
              <a:xfrm>
                <a:off x="8157507" y="4149277"/>
                <a:ext cx="3549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6" extrusionOk="0">
                    <a:moveTo>
                      <a:pt x="3" y="0"/>
                    </a:moveTo>
                    <a:cubicBezTo>
                      <a:pt x="1" y="0"/>
                      <a:pt x="12" y="1"/>
                      <a:pt x="53" y="5"/>
                    </a:cubicBezTo>
                    <a:cubicBezTo>
                      <a:pt x="52" y="4"/>
                      <a:pt x="52" y="4"/>
                      <a:pt x="50" y="4"/>
                    </a:cubicBezTo>
                    <a:lnTo>
                      <a:pt x="49" y="4"/>
                    </a:lnTo>
                    <a:lnTo>
                      <a:pt x="15" y="1"/>
                    </a:lnTo>
                    <a:cubicBezTo>
                      <a:pt x="9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" name="Google Shape;1202;p47"/>
            <p:cNvGrpSpPr/>
            <p:nvPr/>
          </p:nvGrpSpPr>
          <p:grpSpPr>
            <a:xfrm>
              <a:off x="6336692" y="2605078"/>
              <a:ext cx="1852375" cy="788154"/>
              <a:chOff x="1895075" y="2324440"/>
              <a:chExt cx="3410744" cy="1451480"/>
            </a:xfrm>
          </p:grpSpPr>
          <p:sp>
            <p:nvSpPr>
              <p:cNvPr id="1203" name="Google Shape;1203;p47"/>
              <p:cNvSpPr/>
              <p:nvPr/>
            </p:nvSpPr>
            <p:spPr>
              <a:xfrm>
                <a:off x="2266434" y="3116176"/>
                <a:ext cx="2866084" cy="307734"/>
              </a:xfrm>
              <a:custGeom>
                <a:avLst/>
                <a:gdLst/>
                <a:ahLst/>
                <a:cxnLst/>
                <a:rect l="l" t="t" r="r" b="b"/>
                <a:pathLst>
                  <a:path w="132643" h="14242" extrusionOk="0">
                    <a:moveTo>
                      <a:pt x="117927" y="1"/>
                    </a:moveTo>
                    <a:cubicBezTo>
                      <a:pt x="109481" y="1"/>
                      <a:pt x="105587" y="5361"/>
                      <a:pt x="103802" y="10777"/>
                    </a:cubicBezTo>
                    <a:lnTo>
                      <a:pt x="104745" y="11087"/>
                    </a:lnTo>
                    <a:cubicBezTo>
                      <a:pt x="106633" y="5503"/>
                      <a:pt x="111914" y="1484"/>
                      <a:pt x="118134" y="1484"/>
                    </a:cubicBezTo>
                    <a:cubicBezTo>
                      <a:pt x="124601" y="1484"/>
                      <a:pt x="130054" y="5825"/>
                      <a:pt x="131735" y="11751"/>
                    </a:cubicBezTo>
                    <a:lnTo>
                      <a:pt x="132642" y="11489"/>
                    </a:lnTo>
                    <a:cubicBezTo>
                      <a:pt x="131075" y="6009"/>
                      <a:pt x="127241" y="27"/>
                      <a:pt x="117978" y="1"/>
                    </a:cubicBezTo>
                    <a:cubicBezTo>
                      <a:pt x="117961" y="1"/>
                      <a:pt x="117944" y="1"/>
                      <a:pt x="117927" y="1"/>
                    </a:cubicBezTo>
                    <a:close/>
                    <a:moveTo>
                      <a:pt x="14610" y="271"/>
                    </a:moveTo>
                    <a:cubicBezTo>
                      <a:pt x="4312" y="271"/>
                      <a:pt x="992" y="7867"/>
                      <a:pt x="1" y="14106"/>
                    </a:cubicBezTo>
                    <a:lnTo>
                      <a:pt x="910" y="14242"/>
                    </a:lnTo>
                    <a:cubicBezTo>
                      <a:pt x="1948" y="7461"/>
                      <a:pt x="7811" y="2260"/>
                      <a:pt x="14884" y="2260"/>
                    </a:cubicBezTo>
                    <a:cubicBezTo>
                      <a:pt x="21768" y="2260"/>
                      <a:pt x="27506" y="7187"/>
                      <a:pt x="28762" y="13701"/>
                    </a:cubicBezTo>
                    <a:lnTo>
                      <a:pt x="29447" y="13570"/>
                    </a:lnTo>
                    <a:cubicBezTo>
                      <a:pt x="28252" y="7479"/>
                      <a:pt x="24700" y="271"/>
                      <a:pt x="14610" y="27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7"/>
              <p:cNvSpPr/>
              <p:nvPr/>
            </p:nvSpPr>
            <p:spPr>
              <a:xfrm>
                <a:off x="2034629" y="2857580"/>
                <a:ext cx="3181013" cy="275128"/>
              </a:xfrm>
              <a:custGeom>
                <a:avLst/>
                <a:gdLst/>
                <a:ahLst/>
                <a:cxnLst/>
                <a:rect l="l" t="t" r="r" b="b"/>
                <a:pathLst>
                  <a:path w="147218" h="12733" extrusionOk="0">
                    <a:moveTo>
                      <a:pt x="138159" y="1"/>
                    </a:moveTo>
                    <a:cubicBezTo>
                      <a:pt x="138081" y="1"/>
                      <a:pt x="138008" y="3"/>
                      <a:pt x="137941" y="8"/>
                    </a:cubicBezTo>
                    <a:cubicBezTo>
                      <a:pt x="136327" y="135"/>
                      <a:pt x="139176" y="2845"/>
                      <a:pt x="139665" y="3708"/>
                    </a:cubicBezTo>
                    <a:cubicBezTo>
                      <a:pt x="140062" y="4411"/>
                      <a:pt x="143378" y="8137"/>
                      <a:pt x="144607" y="9508"/>
                    </a:cubicBezTo>
                    <a:cubicBezTo>
                      <a:pt x="144901" y="9834"/>
                      <a:pt x="145306" y="10035"/>
                      <a:pt x="145742" y="10074"/>
                    </a:cubicBezTo>
                    <a:lnTo>
                      <a:pt x="147217" y="10196"/>
                    </a:lnTo>
                    <a:cubicBezTo>
                      <a:pt x="147217" y="10196"/>
                      <a:pt x="145699" y="4184"/>
                      <a:pt x="144290" y="1282"/>
                    </a:cubicBezTo>
                    <a:cubicBezTo>
                      <a:pt x="144290" y="1282"/>
                      <a:pt x="139941" y="1"/>
                      <a:pt x="138159" y="1"/>
                    </a:cubicBezTo>
                    <a:close/>
                    <a:moveTo>
                      <a:pt x="7294" y="4589"/>
                    </a:moveTo>
                    <a:cubicBezTo>
                      <a:pt x="6136" y="4589"/>
                      <a:pt x="4424" y="5492"/>
                      <a:pt x="2905" y="7011"/>
                    </a:cubicBezTo>
                    <a:cubicBezTo>
                      <a:pt x="2735" y="7182"/>
                      <a:pt x="2579" y="7352"/>
                      <a:pt x="2426" y="7522"/>
                    </a:cubicBezTo>
                    <a:cubicBezTo>
                      <a:pt x="711" y="9450"/>
                      <a:pt x="0" y="11544"/>
                      <a:pt x="837" y="12382"/>
                    </a:cubicBezTo>
                    <a:cubicBezTo>
                      <a:pt x="1074" y="12620"/>
                      <a:pt x="1413" y="12733"/>
                      <a:pt x="1821" y="12733"/>
                    </a:cubicBezTo>
                    <a:cubicBezTo>
                      <a:pt x="2977" y="12733"/>
                      <a:pt x="4689" y="11829"/>
                      <a:pt x="6208" y="10310"/>
                    </a:cubicBezTo>
                    <a:cubicBezTo>
                      <a:pt x="7124" y="9394"/>
                      <a:pt x="7815" y="8412"/>
                      <a:pt x="8220" y="7522"/>
                    </a:cubicBezTo>
                    <a:cubicBezTo>
                      <a:pt x="8726" y="6409"/>
                      <a:pt x="8787" y="5445"/>
                      <a:pt x="8280" y="4939"/>
                    </a:cubicBezTo>
                    <a:cubicBezTo>
                      <a:pt x="8043" y="4701"/>
                      <a:pt x="7703" y="4589"/>
                      <a:pt x="7294" y="45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7"/>
              <p:cNvSpPr/>
              <p:nvPr/>
            </p:nvSpPr>
            <p:spPr>
              <a:xfrm>
                <a:off x="2629366" y="2407181"/>
                <a:ext cx="2015677" cy="390620"/>
              </a:xfrm>
              <a:custGeom>
                <a:avLst/>
                <a:gdLst/>
                <a:ahLst/>
                <a:cxnLst/>
                <a:rect l="l" t="t" r="r" b="b"/>
                <a:pathLst>
                  <a:path w="93286" h="18078" extrusionOk="0">
                    <a:moveTo>
                      <a:pt x="68600" y="49"/>
                    </a:moveTo>
                    <a:lnTo>
                      <a:pt x="70990" y="14931"/>
                    </a:lnTo>
                    <a:cubicBezTo>
                      <a:pt x="70990" y="14931"/>
                      <a:pt x="70999" y="15010"/>
                      <a:pt x="71020" y="15162"/>
                    </a:cubicBezTo>
                    <a:lnTo>
                      <a:pt x="91384" y="14294"/>
                    </a:lnTo>
                    <a:cubicBezTo>
                      <a:pt x="91384" y="14294"/>
                      <a:pt x="93285" y="13796"/>
                      <a:pt x="91384" y="11437"/>
                    </a:cubicBezTo>
                    <a:cubicBezTo>
                      <a:pt x="89477" y="9075"/>
                      <a:pt x="85096" y="184"/>
                      <a:pt x="68600" y="49"/>
                    </a:cubicBezTo>
                    <a:close/>
                    <a:moveTo>
                      <a:pt x="61452" y="0"/>
                    </a:moveTo>
                    <a:cubicBezTo>
                      <a:pt x="47646" y="0"/>
                      <a:pt x="34677" y="1005"/>
                      <a:pt x="22649" y="10577"/>
                    </a:cubicBezTo>
                    <a:lnTo>
                      <a:pt x="22649" y="17230"/>
                    </a:lnTo>
                    <a:lnTo>
                      <a:pt x="65419" y="15403"/>
                    </a:lnTo>
                    <a:lnTo>
                      <a:pt x="64639" y="14"/>
                    </a:lnTo>
                    <a:cubicBezTo>
                      <a:pt x="63572" y="6"/>
                      <a:pt x="62509" y="0"/>
                      <a:pt x="61452" y="0"/>
                    </a:cubicBezTo>
                    <a:close/>
                    <a:moveTo>
                      <a:pt x="28678" y="2074"/>
                    </a:moveTo>
                    <a:cubicBezTo>
                      <a:pt x="18900" y="7261"/>
                      <a:pt x="6008" y="15615"/>
                      <a:pt x="0" y="17706"/>
                    </a:cubicBezTo>
                    <a:lnTo>
                      <a:pt x="0" y="17711"/>
                    </a:lnTo>
                    <a:lnTo>
                      <a:pt x="6496" y="18077"/>
                    </a:lnTo>
                    <a:lnTo>
                      <a:pt x="28678" y="2074"/>
                    </a:lnTo>
                    <a:close/>
                  </a:path>
                </a:pathLst>
              </a:custGeom>
              <a:solidFill>
                <a:srgbClr val="E8EB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7"/>
              <p:cNvSpPr/>
              <p:nvPr/>
            </p:nvSpPr>
            <p:spPr>
              <a:xfrm>
                <a:off x="2868345" y="2658149"/>
                <a:ext cx="174351" cy="146542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6782" extrusionOk="0">
                    <a:moveTo>
                      <a:pt x="8068" y="1"/>
                    </a:moveTo>
                    <a:lnTo>
                      <a:pt x="8068" y="1"/>
                    </a:lnTo>
                    <a:cubicBezTo>
                      <a:pt x="7436" y="464"/>
                      <a:pt x="6820" y="921"/>
                      <a:pt x="6236" y="1363"/>
                    </a:cubicBezTo>
                    <a:cubicBezTo>
                      <a:pt x="3540" y="3400"/>
                      <a:pt x="1406" y="5162"/>
                      <a:pt x="276" y="6109"/>
                    </a:cubicBezTo>
                    <a:cubicBezTo>
                      <a:pt x="1" y="6342"/>
                      <a:pt x="170" y="6781"/>
                      <a:pt x="522" y="6781"/>
                    </a:cubicBezTo>
                    <a:cubicBezTo>
                      <a:pt x="527" y="6781"/>
                      <a:pt x="532" y="6781"/>
                      <a:pt x="537" y="6781"/>
                    </a:cubicBezTo>
                    <a:lnTo>
                      <a:pt x="6903" y="6515"/>
                    </a:lnTo>
                    <a:lnTo>
                      <a:pt x="6903" y="6511"/>
                    </a:lnTo>
                    <a:lnTo>
                      <a:pt x="8068" y="1"/>
                    </a:ln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7"/>
              <p:cNvSpPr/>
              <p:nvPr/>
            </p:nvSpPr>
            <p:spPr>
              <a:xfrm>
                <a:off x="3017515" y="2384535"/>
                <a:ext cx="1634910" cy="414367"/>
              </a:xfrm>
              <a:custGeom>
                <a:avLst/>
                <a:gdLst/>
                <a:ahLst/>
                <a:cxnLst/>
                <a:rect l="l" t="t" r="r" b="b"/>
                <a:pathLst>
                  <a:path w="75664" h="19177" extrusionOk="0">
                    <a:moveTo>
                      <a:pt x="43490" y="1048"/>
                    </a:moveTo>
                    <a:cubicBezTo>
                      <a:pt x="44548" y="1048"/>
                      <a:pt x="45610" y="1054"/>
                      <a:pt x="46677" y="1062"/>
                    </a:cubicBezTo>
                    <a:cubicBezTo>
                      <a:pt x="47990" y="1071"/>
                      <a:pt x="49307" y="1084"/>
                      <a:pt x="50638" y="1097"/>
                    </a:cubicBezTo>
                    <a:cubicBezTo>
                      <a:pt x="67135" y="1232"/>
                      <a:pt x="71515" y="10123"/>
                      <a:pt x="73422" y="12485"/>
                    </a:cubicBezTo>
                    <a:cubicBezTo>
                      <a:pt x="75325" y="14844"/>
                      <a:pt x="73422" y="15342"/>
                      <a:pt x="73422" y="15342"/>
                    </a:cubicBezTo>
                    <a:lnTo>
                      <a:pt x="53060" y="16210"/>
                    </a:lnTo>
                    <a:lnTo>
                      <a:pt x="47457" y="16451"/>
                    </a:lnTo>
                    <a:lnTo>
                      <a:pt x="4687" y="18278"/>
                    </a:lnTo>
                    <a:lnTo>
                      <a:pt x="4687" y="11625"/>
                    </a:lnTo>
                    <a:cubicBezTo>
                      <a:pt x="16715" y="2053"/>
                      <a:pt x="29685" y="1048"/>
                      <a:pt x="43490" y="1048"/>
                    </a:cubicBezTo>
                    <a:close/>
                    <a:moveTo>
                      <a:pt x="44703" y="0"/>
                    </a:moveTo>
                    <a:cubicBezTo>
                      <a:pt x="38246" y="0"/>
                      <a:pt x="28584" y="402"/>
                      <a:pt x="20690" y="2183"/>
                    </a:cubicBezTo>
                    <a:cubicBezTo>
                      <a:pt x="14590" y="3562"/>
                      <a:pt x="6955" y="8435"/>
                      <a:pt x="1165" y="12663"/>
                    </a:cubicBezTo>
                    <a:lnTo>
                      <a:pt x="0" y="19173"/>
                    </a:lnTo>
                    <a:lnTo>
                      <a:pt x="0" y="19177"/>
                    </a:lnTo>
                    <a:lnTo>
                      <a:pt x="53146" y="16944"/>
                    </a:lnTo>
                    <a:lnTo>
                      <a:pt x="74150" y="16062"/>
                    </a:lnTo>
                    <a:cubicBezTo>
                      <a:pt x="75093" y="16022"/>
                      <a:pt x="75664" y="15001"/>
                      <a:pt x="75211" y="14177"/>
                    </a:cubicBezTo>
                    <a:cubicBezTo>
                      <a:pt x="67518" y="207"/>
                      <a:pt x="56048" y="447"/>
                      <a:pt x="50778" y="141"/>
                    </a:cubicBezTo>
                    <a:cubicBezTo>
                      <a:pt x="49566" y="71"/>
                      <a:pt x="47418" y="0"/>
                      <a:pt x="44703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7"/>
              <p:cNvSpPr/>
              <p:nvPr/>
            </p:nvSpPr>
            <p:spPr>
              <a:xfrm>
                <a:off x="4542713" y="2352705"/>
                <a:ext cx="456221" cy="377094"/>
              </a:xfrm>
              <a:custGeom>
                <a:avLst/>
                <a:gdLst/>
                <a:ahLst/>
                <a:cxnLst/>
                <a:rect l="l" t="t" r="r" b="b"/>
                <a:pathLst>
                  <a:path w="21114" h="17452" extrusionOk="0">
                    <a:moveTo>
                      <a:pt x="1" y="0"/>
                    </a:moveTo>
                    <a:lnTo>
                      <a:pt x="1" y="1903"/>
                    </a:lnTo>
                    <a:cubicBezTo>
                      <a:pt x="1" y="1903"/>
                      <a:pt x="9875" y="6103"/>
                      <a:pt x="17423" y="17452"/>
                    </a:cubicBezTo>
                    <a:lnTo>
                      <a:pt x="21113" y="17452"/>
                    </a:lnTo>
                    <a:cubicBezTo>
                      <a:pt x="17201" y="11946"/>
                      <a:pt x="9438" y="1714"/>
                      <a:pt x="1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7"/>
              <p:cNvSpPr/>
              <p:nvPr/>
            </p:nvSpPr>
            <p:spPr>
              <a:xfrm>
                <a:off x="2924530" y="2750658"/>
                <a:ext cx="1284804" cy="703022"/>
              </a:xfrm>
              <a:custGeom>
                <a:avLst/>
                <a:gdLst/>
                <a:ahLst/>
                <a:cxnLst/>
                <a:rect l="l" t="t" r="r" b="b"/>
                <a:pathLst>
                  <a:path w="59461" h="32536" extrusionOk="0">
                    <a:moveTo>
                      <a:pt x="56202" y="8203"/>
                    </a:moveTo>
                    <a:cubicBezTo>
                      <a:pt x="56647" y="8203"/>
                      <a:pt x="57009" y="8566"/>
                      <a:pt x="57009" y="9010"/>
                    </a:cubicBezTo>
                    <a:cubicBezTo>
                      <a:pt x="57009" y="9450"/>
                      <a:pt x="56647" y="9812"/>
                      <a:pt x="56202" y="9812"/>
                    </a:cubicBezTo>
                    <a:lnTo>
                      <a:pt x="47035" y="9812"/>
                    </a:lnTo>
                    <a:cubicBezTo>
                      <a:pt x="46595" y="9812"/>
                      <a:pt x="46233" y="9451"/>
                      <a:pt x="46233" y="9010"/>
                    </a:cubicBezTo>
                    <a:cubicBezTo>
                      <a:pt x="46233" y="8566"/>
                      <a:pt x="46594" y="8203"/>
                      <a:pt x="47035" y="8203"/>
                    </a:cubicBezTo>
                    <a:close/>
                    <a:moveTo>
                      <a:pt x="57449" y="1"/>
                    </a:moveTo>
                    <a:lnTo>
                      <a:pt x="4303" y="2234"/>
                    </a:lnTo>
                    <a:cubicBezTo>
                      <a:pt x="4220" y="2545"/>
                      <a:pt x="1" y="18634"/>
                      <a:pt x="5333" y="32536"/>
                    </a:cubicBezTo>
                    <a:lnTo>
                      <a:pt x="47275" y="32536"/>
                    </a:lnTo>
                    <a:cubicBezTo>
                      <a:pt x="47275" y="32536"/>
                      <a:pt x="53418" y="32252"/>
                      <a:pt x="56445" y="26995"/>
                    </a:cubicBezTo>
                    <a:cubicBezTo>
                      <a:pt x="56786" y="26405"/>
                      <a:pt x="57083" y="25760"/>
                      <a:pt x="57331" y="25039"/>
                    </a:cubicBezTo>
                    <a:cubicBezTo>
                      <a:pt x="59461" y="18857"/>
                      <a:pt x="57912" y="3939"/>
                      <a:pt x="5744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D2D6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7"/>
              <p:cNvSpPr/>
              <p:nvPr/>
            </p:nvSpPr>
            <p:spPr>
              <a:xfrm>
                <a:off x="4026160" y="2407484"/>
                <a:ext cx="137942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15389" extrusionOk="0">
                    <a:moveTo>
                      <a:pt x="1" y="0"/>
                    </a:moveTo>
                    <a:lnTo>
                      <a:pt x="781" y="15389"/>
                    </a:lnTo>
                    <a:lnTo>
                      <a:pt x="6384" y="15148"/>
                    </a:lnTo>
                    <a:cubicBezTo>
                      <a:pt x="6361" y="14996"/>
                      <a:pt x="6352" y="14917"/>
                      <a:pt x="6352" y="14917"/>
                    </a:cubicBezTo>
                    <a:lnTo>
                      <a:pt x="3962" y="35"/>
                    </a:lnTo>
                    <a:cubicBezTo>
                      <a:pt x="2631" y="22"/>
                      <a:pt x="1314" y="9"/>
                      <a:pt x="1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7"/>
              <p:cNvSpPr/>
              <p:nvPr/>
            </p:nvSpPr>
            <p:spPr>
              <a:xfrm>
                <a:off x="2062354" y="2402751"/>
                <a:ext cx="3198429" cy="1154597"/>
              </a:xfrm>
              <a:custGeom>
                <a:avLst/>
                <a:gdLst/>
                <a:ahLst/>
                <a:cxnLst/>
                <a:rect l="l" t="t" r="r" b="b"/>
                <a:pathLst>
                  <a:path w="148024" h="53435" extrusionOk="0">
                    <a:moveTo>
                      <a:pt x="59485" y="1"/>
                    </a:moveTo>
                    <a:lnTo>
                      <a:pt x="59485" y="1"/>
                    </a:lnTo>
                    <a:cubicBezTo>
                      <a:pt x="58080" y="642"/>
                      <a:pt x="56540" y="1414"/>
                      <a:pt x="54917" y="2279"/>
                    </a:cubicBezTo>
                    <a:lnTo>
                      <a:pt x="32735" y="18282"/>
                    </a:lnTo>
                    <a:lnTo>
                      <a:pt x="26239" y="17916"/>
                    </a:lnTo>
                    <a:lnTo>
                      <a:pt x="26239" y="17911"/>
                    </a:lnTo>
                    <a:cubicBezTo>
                      <a:pt x="25349" y="18225"/>
                      <a:pt x="24607" y="18400"/>
                      <a:pt x="24054" y="18404"/>
                    </a:cubicBezTo>
                    <a:cubicBezTo>
                      <a:pt x="24054" y="18404"/>
                      <a:pt x="5597" y="20372"/>
                      <a:pt x="0" y="28570"/>
                    </a:cubicBezTo>
                    <a:lnTo>
                      <a:pt x="1143" y="28570"/>
                    </a:lnTo>
                    <a:cubicBezTo>
                      <a:pt x="1296" y="28400"/>
                      <a:pt x="1452" y="28229"/>
                      <a:pt x="1622" y="28059"/>
                    </a:cubicBezTo>
                    <a:cubicBezTo>
                      <a:pt x="3141" y="26540"/>
                      <a:pt x="4853" y="25637"/>
                      <a:pt x="6011" y="25637"/>
                    </a:cubicBezTo>
                    <a:cubicBezTo>
                      <a:pt x="6420" y="25637"/>
                      <a:pt x="6760" y="25749"/>
                      <a:pt x="6997" y="25987"/>
                    </a:cubicBezTo>
                    <a:cubicBezTo>
                      <a:pt x="7504" y="26493"/>
                      <a:pt x="7443" y="27457"/>
                      <a:pt x="6937" y="28570"/>
                    </a:cubicBezTo>
                    <a:lnTo>
                      <a:pt x="21836" y="26588"/>
                    </a:lnTo>
                    <a:cubicBezTo>
                      <a:pt x="23430" y="26380"/>
                      <a:pt x="24938" y="25764"/>
                      <a:pt x="26225" y="24804"/>
                    </a:cubicBezTo>
                    <a:lnTo>
                      <a:pt x="42919" y="12356"/>
                    </a:lnTo>
                    <a:lnTo>
                      <a:pt x="59485" y="1"/>
                    </a:lnTo>
                    <a:close/>
                    <a:moveTo>
                      <a:pt x="103037" y="44268"/>
                    </a:moveTo>
                    <a:cubicBezTo>
                      <a:pt x="103486" y="44268"/>
                      <a:pt x="103857" y="44635"/>
                      <a:pt x="103857" y="45084"/>
                    </a:cubicBezTo>
                    <a:cubicBezTo>
                      <a:pt x="103857" y="45534"/>
                      <a:pt x="103486" y="45903"/>
                      <a:pt x="103037" y="45903"/>
                    </a:cubicBezTo>
                    <a:lnTo>
                      <a:pt x="97413" y="45903"/>
                    </a:lnTo>
                    <a:cubicBezTo>
                      <a:pt x="96963" y="45903"/>
                      <a:pt x="96597" y="45534"/>
                      <a:pt x="96597" y="45084"/>
                    </a:cubicBezTo>
                    <a:cubicBezTo>
                      <a:pt x="96597" y="44635"/>
                      <a:pt x="96963" y="44268"/>
                      <a:pt x="97413" y="44268"/>
                    </a:cubicBezTo>
                    <a:close/>
                    <a:moveTo>
                      <a:pt x="128237" y="26706"/>
                    </a:moveTo>
                    <a:cubicBezTo>
                      <a:pt x="108456" y="26706"/>
                      <a:pt x="106641" y="43095"/>
                      <a:pt x="106641" y="43095"/>
                    </a:cubicBezTo>
                    <a:lnTo>
                      <a:pt x="96343" y="43095"/>
                    </a:lnTo>
                    <a:cubicBezTo>
                      <a:pt x="93316" y="48352"/>
                      <a:pt x="87173" y="48636"/>
                      <a:pt x="87173" y="48636"/>
                    </a:cubicBezTo>
                    <a:lnTo>
                      <a:pt x="41535" y="48636"/>
                    </a:lnTo>
                    <a:cubicBezTo>
                      <a:pt x="41609" y="50506"/>
                      <a:pt x="41474" y="51742"/>
                      <a:pt x="41474" y="51742"/>
                    </a:cubicBezTo>
                    <a:cubicBezTo>
                      <a:pt x="41474" y="51742"/>
                      <a:pt x="69750" y="51783"/>
                      <a:pt x="89300" y="51783"/>
                    </a:cubicBezTo>
                    <a:cubicBezTo>
                      <a:pt x="99076" y="51783"/>
                      <a:pt x="106669" y="51772"/>
                      <a:pt x="107456" y="51742"/>
                    </a:cubicBezTo>
                    <a:cubicBezTo>
                      <a:pt x="109816" y="51650"/>
                      <a:pt x="111199" y="47868"/>
                      <a:pt x="111199" y="47868"/>
                    </a:cubicBezTo>
                    <a:lnTo>
                      <a:pt x="111212" y="47868"/>
                    </a:lnTo>
                    <a:cubicBezTo>
                      <a:pt x="111401" y="41122"/>
                      <a:pt x="114009" y="31873"/>
                      <a:pt x="126759" y="31326"/>
                    </a:cubicBezTo>
                    <a:cubicBezTo>
                      <a:pt x="127131" y="31310"/>
                      <a:pt x="127495" y="31303"/>
                      <a:pt x="127851" y="31303"/>
                    </a:cubicBezTo>
                    <a:cubicBezTo>
                      <a:pt x="146811" y="31303"/>
                      <a:pt x="143125" y="53434"/>
                      <a:pt x="143125" y="53434"/>
                    </a:cubicBezTo>
                    <a:lnTo>
                      <a:pt x="143129" y="53430"/>
                    </a:lnTo>
                    <a:cubicBezTo>
                      <a:pt x="145175" y="51611"/>
                      <a:pt x="146413" y="49185"/>
                      <a:pt x="147138" y="46658"/>
                    </a:cubicBezTo>
                    <a:lnTo>
                      <a:pt x="147134" y="46658"/>
                    </a:lnTo>
                    <a:cubicBezTo>
                      <a:pt x="147134" y="46658"/>
                      <a:pt x="148024" y="26706"/>
                      <a:pt x="128237" y="26706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7"/>
              <p:cNvSpPr/>
              <p:nvPr/>
            </p:nvSpPr>
            <p:spPr>
              <a:xfrm>
                <a:off x="1904151" y="2324440"/>
                <a:ext cx="3375956" cy="1258550"/>
              </a:xfrm>
              <a:custGeom>
                <a:avLst/>
                <a:gdLst/>
                <a:ahLst/>
                <a:cxnLst/>
                <a:rect l="l" t="t" r="r" b="b"/>
                <a:pathLst>
                  <a:path w="156240" h="58246" extrusionOk="0">
                    <a:moveTo>
                      <a:pt x="41789" y="29699"/>
                    </a:moveTo>
                    <a:cubicBezTo>
                      <a:pt x="42539" y="29699"/>
                      <a:pt x="43149" y="30074"/>
                      <a:pt x="43149" y="30536"/>
                    </a:cubicBezTo>
                    <a:cubicBezTo>
                      <a:pt x="43149" y="30999"/>
                      <a:pt x="42539" y="31374"/>
                      <a:pt x="41789" y="31374"/>
                    </a:cubicBezTo>
                    <a:cubicBezTo>
                      <a:pt x="41034" y="31374"/>
                      <a:pt x="40427" y="30999"/>
                      <a:pt x="40427" y="30536"/>
                    </a:cubicBezTo>
                    <a:cubicBezTo>
                      <a:pt x="40427" y="30074"/>
                      <a:pt x="41034" y="29699"/>
                      <a:pt x="41789" y="29699"/>
                    </a:cubicBezTo>
                    <a:close/>
                    <a:moveTo>
                      <a:pt x="7759" y="38673"/>
                    </a:moveTo>
                    <a:cubicBezTo>
                      <a:pt x="8346" y="38673"/>
                      <a:pt x="8886" y="38884"/>
                      <a:pt x="9249" y="39310"/>
                    </a:cubicBezTo>
                    <a:cubicBezTo>
                      <a:pt x="10017" y="40209"/>
                      <a:pt x="9720" y="41713"/>
                      <a:pt x="8591" y="42678"/>
                    </a:cubicBezTo>
                    <a:cubicBezTo>
                      <a:pt x="7999" y="43183"/>
                      <a:pt x="7296" y="43438"/>
                      <a:pt x="6651" y="43438"/>
                    </a:cubicBezTo>
                    <a:cubicBezTo>
                      <a:pt x="6064" y="43438"/>
                      <a:pt x="5525" y="43227"/>
                      <a:pt x="5161" y="42800"/>
                    </a:cubicBezTo>
                    <a:cubicBezTo>
                      <a:pt x="4393" y="41906"/>
                      <a:pt x="4690" y="40396"/>
                      <a:pt x="5820" y="39433"/>
                    </a:cubicBezTo>
                    <a:cubicBezTo>
                      <a:pt x="6411" y="38928"/>
                      <a:pt x="7114" y="38673"/>
                      <a:pt x="7759" y="38673"/>
                    </a:cubicBezTo>
                    <a:close/>
                    <a:moveTo>
                      <a:pt x="93813" y="0"/>
                    </a:moveTo>
                    <a:cubicBezTo>
                      <a:pt x="83966" y="0"/>
                      <a:pt x="74440" y="615"/>
                      <a:pt x="69219" y="2604"/>
                    </a:cubicBezTo>
                    <a:cubicBezTo>
                      <a:pt x="68472" y="2887"/>
                      <a:pt x="67670" y="3228"/>
                      <a:pt x="66814" y="3621"/>
                    </a:cubicBezTo>
                    <a:lnTo>
                      <a:pt x="66806" y="3625"/>
                    </a:lnTo>
                    <a:lnTo>
                      <a:pt x="50240" y="15980"/>
                    </a:lnTo>
                    <a:lnTo>
                      <a:pt x="33547" y="28429"/>
                    </a:lnTo>
                    <a:cubicBezTo>
                      <a:pt x="32260" y="29388"/>
                      <a:pt x="30751" y="30004"/>
                      <a:pt x="29157" y="30214"/>
                    </a:cubicBezTo>
                    <a:lnTo>
                      <a:pt x="14258" y="32194"/>
                    </a:lnTo>
                    <a:cubicBezTo>
                      <a:pt x="13853" y="33084"/>
                      <a:pt x="13162" y="34066"/>
                      <a:pt x="12246" y="34982"/>
                    </a:cubicBezTo>
                    <a:cubicBezTo>
                      <a:pt x="10727" y="36501"/>
                      <a:pt x="9015" y="37405"/>
                      <a:pt x="7859" y="37405"/>
                    </a:cubicBezTo>
                    <a:cubicBezTo>
                      <a:pt x="7451" y="37405"/>
                      <a:pt x="7112" y="37292"/>
                      <a:pt x="6875" y="37054"/>
                    </a:cubicBezTo>
                    <a:cubicBezTo>
                      <a:pt x="6038" y="36217"/>
                      <a:pt x="6749" y="34122"/>
                      <a:pt x="8464" y="32194"/>
                    </a:cubicBezTo>
                    <a:lnTo>
                      <a:pt x="7321" y="32194"/>
                    </a:lnTo>
                    <a:cubicBezTo>
                      <a:pt x="7321" y="32194"/>
                      <a:pt x="5781" y="33886"/>
                      <a:pt x="4480" y="34341"/>
                    </a:cubicBezTo>
                    <a:cubicBezTo>
                      <a:pt x="4480" y="34341"/>
                      <a:pt x="3752" y="35654"/>
                      <a:pt x="2875" y="37455"/>
                    </a:cubicBezTo>
                    <a:cubicBezTo>
                      <a:pt x="1998" y="39257"/>
                      <a:pt x="2360" y="42312"/>
                      <a:pt x="1391" y="42839"/>
                    </a:cubicBezTo>
                    <a:cubicBezTo>
                      <a:pt x="427" y="43371"/>
                      <a:pt x="365" y="44096"/>
                      <a:pt x="183" y="45445"/>
                    </a:cubicBezTo>
                    <a:cubicBezTo>
                      <a:pt x="0" y="46788"/>
                      <a:pt x="998" y="48345"/>
                      <a:pt x="998" y="48345"/>
                    </a:cubicBezTo>
                    <a:lnTo>
                      <a:pt x="4533" y="58096"/>
                    </a:lnTo>
                    <a:lnTo>
                      <a:pt x="4533" y="58101"/>
                    </a:lnTo>
                    <a:cubicBezTo>
                      <a:pt x="4981" y="58150"/>
                      <a:pt x="5462" y="58201"/>
                      <a:pt x="5959" y="58245"/>
                    </a:cubicBezTo>
                    <a:lnTo>
                      <a:pt x="5977" y="58245"/>
                    </a:lnTo>
                    <a:cubicBezTo>
                      <a:pt x="6030" y="58245"/>
                      <a:pt x="6083" y="58245"/>
                      <a:pt x="6136" y="58245"/>
                    </a:cubicBezTo>
                    <a:cubicBezTo>
                      <a:pt x="12394" y="58245"/>
                      <a:pt x="14127" y="55405"/>
                      <a:pt x="14127" y="55405"/>
                    </a:cubicBezTo>
                    <a:cubicBezTo>
                      <a:pt x="14127" y="55405"/>
                      <a:pt x="12765" y="34371"/>
                      <a:pt x="31915" y="34371"/>
                    </a:cubicBezTo>
                    <a:cubicBezTo>
                      <a:pt x="46418" y="34371"/>
                      <a:pt x="48634" y="46413"/>
                      <a:pt x="48856" y="52260"/>
                    </a:cubicBezTo>
                    <a:lnTo>
                      <a:pt x="52552" y="52260"/>
                    </a:lnTo>
                    <a:cubicBezTo>
                      <a:pt x="47220" y="38358"/>
                      <a:pt x="51439" y="22267"/>
                      <a:pt x="51522" y="21958"/>
                    </a:cubicBezTo>
                    <a:lnTo>
                      <a:pt x="51522" y="21958"/>
                    </a:lnTo>
                    <a:lnTo>
                      <a:pt x="45156" y="22224"/>
                    </a:lnTo>
                    <a:cubicBezTo>
                      <a:pt x="45151" y="22224"/>
                      <a:pt x="45146" y="22224"/>
                      <a:pt x="45141" y="22224"/>
                    </a:cubicBezTo>
                    <a:cubicBezTo>
                      <a:pt x="44789" y="22224"/>
                      <a:pt x="44620" y="21785"/>
                      <a:pt x="44895" y="21552"/>
                    </a:cubicBezTo>
                    <a:cubicBezTo>
                      <a:pt x="46025" y="20605"/>
                      <a:pt x="48159" y="18843"/>
                      <a:pt x="50855" y="16806"/>
                    </a:cubicBezTo>
                    <a:cubicBezTo>
                      <a:pt x="51439" y="16364"/>
                      <a:pt x="52055" y="15907"/>
                      <a:pt x="52687" y="15444"/>
                    </a:cubicBezTo>
                    <a:cubicBezTo>
                      <a:pt x="58477" y="11216"/>
                      <a:pt x="66112" y="6343"/>
                      <a:pt x="72212" y="4964"/>
                    </a:cubicBezTo>
                    <a:cubicBezTo>
                      <a:pt x="80102" y="3183"/>
                      <a:pt x="89758" y="2780"/>
                      <a:pt x="96215" y="2780"/>
                    </a:cubicBezTo>
                    <a:cubicBezTo>
                      <a:pt x="98935" y="2780"/>
                      <a:pt x="101087" y="2852"/>
                      <a:pt x="102300" y="2922"/>
                    </a:cubicBezTo>
                    <a:cubicBezTo>
                      <a:pt x="107570" y="3227"/>
                      <a:pt x="119040" y="2988"/>
                      <a:pt x="126733" y="16958"/>
                    </a:cubicBezTo>
                    <a:cubicBezTo>
                      <a:pt x="127186" y="17782"/>
                      <a:pt x="126615" y="18803"/>
                      <a:pt x="125672" y="18842"/>
                    </a:cubicBezTo>
                    <a:lnTo>
                      <a:pt x="104668" y="19723"/>
                    </a:lnTo>
                    <a:cubicBezTo>
                      <a:pt x="105131" y="23663"/>
                      <a:pt x="106680" y="38581"/>
                      <a:pt x="104550" y="44763"/>
                    </a:cubicBezTo>
                    <a:cubicBezTo>
                      <a:pt x="104302" y="45484"/>
                      <a:pt x="104005" y="46129"/>
                      <a:pt x="103664" y="46718"/>
                    </a:cubicBezTo>
                    <a:lnTo>
                      <a:pt x="113962" y="46718"/>
                    </a:lnTo>
                    <a:cubicBezTo>
                      <a:pt x="113962" y="46718"/>
                      <a:pt x="115777" y="30330"/>
                      <a:pt x="135559" y="30330"/>
                    </a:cubicBezTo>
                    <a:cubicBezTo>
                      <a:pt x="155345" y="30330"/>
                      <a:pt x="154455" y="50282"/>
                      <a:pt x="154455" y="50282"/>
                    </a:cubicBezTo>
                    <a:lnTo>
                      <a:pt x="154459" y="50282"/>
                    </a:lnTo>
                    <a:cubicBezTo>
                      <a:pt x="156239" y="44074"/>
                      <a:pt x="154935" y="37251"/>
                      <a:pt x="154935" y="37251"/>
                    </a:cubicBezTo>
                    <a:lnTo>
                      <a:pt x="154939" y="37251"/>
                    </a:lnTo>
                    <a:cubicBezTo>
                      <a:pt x="154294" y="35872"/>
                      <a:pt x="153622" y="34973"/>
                      <a:pt x="153255" y="34868"/>
                    </a:cubicBezTo>
                    <a:lnTo>
                      <a:pt x="151780" y="34746"/>
                    </a:lnTo>
                    <a:cubicBezTo>
                      <a:pt x="151344" y="34707"/>
                      <a:pt x="150939" y="34506"/>
                      <a:pt x="150645" y="34180"/>
                    </a:cubicBezTo>
                    <a:cubicBezTo>
                      <a:pt x="149416" y="32809"/>
                      <a:pt x="146100" y="29083"/>
                      <a:pt x="145703" y="28380"/>
                    </a:cubicBezTo>
                    <a:cubicBezTo>
                      <a:pt x="145214" y="27517"/>
                      <a:pt x="142365" y="24807"/>
                      <a:pt x="143979" y="24680"/>
                    </a:cubicBezTo>
                    <a:cubicBezTo>
                      <a:pt x="144046" y="24675"/>
                      <a:pt x="144119" y="24673"/>
                      <a:pt x="144197" y="24673"/>
                    </a:cubicBezTo>
                    <a:cubicBezTo>
                      <a:pt x="145979" y="24673"/>
                      <a:pt x="150328" y="25954"/>
                      <a:pt x="150328" y="25954"/>
                    </a:cubicBezTo>
                    <a:cubicBezTo>
                      <a:pt x="150105" y="25493"/>
                      <a:pt x="149882" y="25109"/>
                      <a:pt x="149673" y="24843"/>
                    </a:cubicBezTo>
                    <a:cubicBezTo>
                      <a:pt x="148129" y="22887"/>
                      <a:pt x="147631" y="24296"/>
                      <a:pt x="145589" y="22028"/>
                    </a:cubicBezTo>
                    <a:cubicBezTo>
                      <a:pt x="145152" y="21544"/>
                      <a:pt x="144341" y="20349"/>
                      <a:pt x="143215" y="18760"/>
                    </a:cubicBezTo>
                    <a:lnTo>
                      <a:pt x="139525" y="18760"/>
                    </a:lnTo>
                    <a:cubicBezTo>
                      <a:pt x="131977" y="7413"/>
                      <a:pt x="122103" y="3211"/>
                      <a:pt x="122103" y="3211"/>
                    </a:cubicBezTo>
                    <a:lnTo>
                      <a:pt x="122103" y="1308"/>
                    </a:lnTo>
                    <a:lnTo>
                      <a:pt x="122103" y="1304"/>
                    </a:lnTo>
                    <a:cubicBezTo>
                      <a:pt x="121562" y="1203"/>
                      <a:pt x="121017" y="1133"/>
                      <a:pt x="120463" y="1094"/>
                    </a:cubicBezTo>
                    <a:cubicBezTo>
                      <a:pt x="113967" y="624"/>
                      <a:pt x="103728" y="0"/>
                      <a:pt x="93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D2D6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7"/>
              <p:cNvSpPr/>
              <p:nvPr/>
            </p:nvSpPr>
            <p:spPr>
              <a:xfrm>
                <a:off x="2392223" y="3257975"/>
                <a:ext cx="2622632" cy="408339"/>
              </a:xfrm>
              <a:custGeom>
                <a:avLst/>
                <a:gdLst/>
                <a:ahLst/>
                <a:cxnLst/>
                <a:rect l="l" t="t" r="r" b="b"/>
                <a:pathLst>
                  <a:path w="121376" h="18898" extrusionOk="0">
                    <a:moveTo>
                      <a:pt x="113252" y="743"/>
                    </a:moveTo>
                    <a:cubicBezTo>
                      <a:pt x="113971" y="743"/>
                      <a:pt x="114503" y="1414"/>
                      <a:pt x="114342" y="2113"/>
                    </a:cubicBezTo>
                    <a:lnTo>
                      <a:pt x="113165" y="7235"/>
                    </a:lnTo>
                    <a:cubicBezTo>
                      <a:pt x="113216" y="7257"/>
                      <a:pt x="113270" y="7278"/>
                      <a:pt x="113317" y="7300"/>
                    </a:cubicBezTo>
                    <a:lnTo>
                      <a:pt x="116127" y="2810"/>
                    </a:lnTo>
                    <a:cubicBezTo>
                      <a:pt x="116341" y="2465"/>
                      <a:pt x="116707" y="2284"/>
                      <a:pt x="117076" y="2284"/>
                    </a:cubicBezTo>
                    <a:cubicBezTo>
                      <a:pt x="117360" y="2284"/>
                      <a:pt x="117646" y="2391"/>
                      <a:pt x="117868" y="2613"/>
                    </a:cubicBezTo>
                    <a:lnTo>
                      <a:pt x="118941" y="3688"/>
                    </a:lnTo>
                    <a:cubicBezTo>
                      <a:pt x="119452" y="4194"/>
                      <a:pt x="119351" y="5044"/>
                      <a:pt x="118746" y="5423"/>
                    </a:cubicBezTo>
                    <a:lnTo>
                      <a:pt x="114256" y="8238"/>
                    </a:lnTo>
                    <a:cubicBezTo>
                      <a:pt x="114282" y="8286"/>
                      <a:pt x="114299" y="8342"/>
                      <a:pt x="114321" y="8400"/>
                    </a:cubicBezTo>
                    <a:lnTo>
                      <a:pt x="119482" y="7208"/>
                    </a:lnTo>
                    <a:cubicBezTo>
                      <a:pt x="119567" y="7188"/>
                      <a:pt x="119652" y="7179"/>
                      <a:pt x="119735" y="7179"/>
                    </a:cubicBezTo>
                    <a:cubicBezTo>
                      <a:pt x="120336" y="7179"/>
                      <a:pt x="120848" y="7666"/>
                      <a:pt x="120848" y="8299"/>
                    </a:cubicBezTo>
                    <a:lnTo>
                      <a:pt x="120848" y="9818"/>
                    </a:lnTo>
                    <a:cubicBezTo>
                      <a:pt x="120848" y="10449"/>
                      <a:pt x="120337" y="10937"/>
                      <a:pt x="119737" y="10937"/>
                    </a:cubicBezTo>
                    <a:cubicBezTo>
                      <a:pt x="119653" y="10937"/>
                      <a:pt x="119568" y="10928"/>
                      <a:pt x="119482" y="10908"/>
                    </a:cubicBezTo>
                    <a:lnTo>
                      <a:pt x="114299" y="9717"/>
                    </a:lnTo>
                    <a:cubicBezTo>
                      <a:pt x="114285" y="9760"/>
                      <a:pt x="114268" y="9796"/>
                      <a:pt x="114250" y="9835"/>
                    </a:cubicBezTo>
                    <a:lnTo>
                      <a:pt x="118776" y="12662"/>
                    </a:lnTo>
                    <a:cubicBezTo>
                      <a:pt x="119381" y="13046"/>
                      <a:pt x="119477" y="13893"/>
                      <a:pt x="118967" y="14404"/>
                    </a:cubicBezTo>
                    <a:lnTo>
                      <a:pt x="117894" y="15476"/>
                    </a:lnTo>
                    <a:cubicBezTo>
                      <a:pt x="117674" y="15697"/>
                      <a:pt x="117389" y="15804"/>
                      <a:pt x="117105" y="15804"/>
                    </a:cubicBezTo>
                    <a:cubicBezTo>
                      <a:pt x="116736" y="15804"/>
                      <a:pt x="116370" y="15623"/>
                      <a:pt x="116153" y="15275"/>
                    </a:cubicBezTo>
                    <a:lnTo>
                      <a:pt x="113326" y="10755"/>
                    </a:lnTo>
                    <a:cubicBezTo>
                      <a:pt x="113268" y="10786"/>
                      <a:pt x="113203" y="10813"/>
                      <a:pt x="113133" y="10835"/>
                    </a:cubicBezTo>
                    <a:lnTo>
                      <a:pt x="114342" y="16088"/>
                    </a:lnTo>
                    <a:cubicBezTo>
                      <a:pt x="114503" y="16789"/>
                      <a:pt x="113971" y="17457"/>
                      <a:pt x="113251" y="17457"/>
                    </a:cubicBezTo>
                    <a:lnTo>
                      <a:pt x="111738" y="17457"/>
                    </a:lnTo>
                    <a:cubicBezTo>
                      <a:pt x="111018" y="17457"/>
                      <a:pt x="110486" y="16789"/>
                      <a:pt x="110647" y="16088"/>
                    </a:cubicBezTo>
                    <a:lnTo>
                      <a:pt x="111860" y="10813"/>
                    </a:lnTo>
                    <a:cubicBezTo>
                      <a:pt x="111811" y="10799"/>
                      <a:pt x="111760" y="10777"/>
                      <a:pt x="111711" y="10755"/>
                    </a:cubicBezTo>
                    <a:lnTo>
                      <a:pt x="108862" y="15307"/>
                    </a:lnTo>
                    <a:cubicBezTo>
                      <a:pt x="108645" y="15652"/>
                      <a:pt x="108280" y="15832"/>
                      <a:pt x="107911" y="15832"/>
                    </a:cubicBezTo>
                    <a:cubicBezTo>
                      <a:pt x="107628" y="15832"/>
                      <a:pt x="107344" y="15726"/>
                      <a:pt x="107122" y="15507"/>
                    </a:cubicBezTo>
                    <a:lnTo>
                      <a:pt x="106048" y="14434"/>
                    </a:lnTo>
                    <a:cubicBezTo>
                      <a:pt x="105542" y="13923"/>
                      <a:pt x="105634" y="13072"/>
                      <a:pt x="106245" y="12692"/>
                    </a:cubicBezTo>
                    <a:lnTo>
                      <a:pt x="110799" y="9839"/>
                    </a:lnTo>
                    <a:cubicBezTo>
                      <a:pt x="110778" y="9796"/>
                      <a:pt x="110760" y="9752"/>
                      <a:pt x="110743" y="9704"/>
                    </a:cubicBezTo>
                    <a:lnTo>
                      <a:pt x="105507" y="10908"/>
                    </a:lnTo>
                    <a:cubicBezTo>
                      <a:pt x="105422" y="10927"/>
                      <a:pt x="105337" y="10937"/>
                      <a:pt x="105254" y="10937"/>
                    </a:cubicBezTo>
                    <a:cubicBezTo>
                      <a:pt x="104652" y="10937"/>
                      <a:pt x="104137" y="10449"/>
                      <a:pt x="104137" y="9818"/>
                    </a:cubicBezTo>
                    <a:lnTo>
                      <a:pt x="104137" y="8299"/>
                    </a:lnTo>
                    <a:cubicBezTo>
                      <a:pt x="104137" y="7666"/>
                      <a:pt x="104652" y="7179"/>
                      <a:pt x="105254" y="7179"/>
                    </a:cubicBezTo>
                    <a:cubicBezTo>
                      <a:pt x="105337" y="7179"/>
                      <a:pt x="105422" y="7188"/>
                      <a:pt x="105507" y="7208"/>
                    </a:cubicBezTo>
                    <a:lnTo>
                      <a:pt x="110721" y="8413"/>
                    </a:lnTo>
                    <a:cubicBezTo>
                      <a:pt x="110743" y="8347"/>
                      <a:pt x="110769" y="8282"/>
                      <a:pt x="110795" y="8225"/>
                    </a:cubicBezTo>
                    <a:lnTo>
                      <a:pt x="106275" y="5393"/>
                    </a:lnTo>
                    <a:cubicBezTo>
                      <a:pt x="105664" y="5014"/>
                      <a:pt x="105569" y="4167"/>
                      <a:pt x="106080" y="3657"/>
                    </a:cubicBezTo>
                    <a:lnTo>
                      <a:pt x="107152" y="2583"/>
                    </a:lnTo>
                    <a:cubicBezTo>
                      <a:pt x="107372" y="2362"/>
                      <a:pt x="107656" y="2255"/>
                      <a:pt x="107940" y="2255"/>
                    </a:cubicBezTo>
                    <a:cubicBezTo>
                      <a:pt x="108309" y="2255"/>
                      <a:pt x="108676" y="2437"/>
                      <a:pt x="108894" y="2780"/>
                    </a:cubicBezTo>
                    <a:lnTo>
                      <a:pt x="111721" y="7304"/>
                    </a:lnTo>
                    <a:cubicBezTo>
                      <a:pt x="111751" y="7287"/>
                      <a:pt x="111790" y="7270"/>
                      <a:pt x="111830" y="7257"/>
                    </a:cubicBezTo>
                    <a:lnTo>
                      <a:pt x="110647" y="2113"/>
                    </a:lnTo>
                    <a:cubicBezTo>
                      <a:pt x="110486" y="1414"/>
                      <a:pt x="111018" y="743"/>
                      <a:pt x="111738" y="743"/>
                    </a:cubicBezTo>
                    <a:close/>
                    <a:moveTo>
                      <a:pt x="112313" y="1"/>
                    </a:moveTo>
                    <a:cubicBezTo>
                      <a:pt x="107318" y="1"/>
                      <a:pt x="103257" y="4063"/>
                      <a:pt x="103257" y="9059"/>
                    </a:cubicBezTo>
                    <a:cubicBezTo>
                      <a:pt x="103257" y="14054"/>
                      <a:pt x="107318" y="18121"/>
                      <a:pt x="112313" y="18121"/>
                    </a:cubicBezTo>
                    <a:cubicBezTo>
                      <a:pt x="117309" y="18121"/>
                      <a:pt x="121376" y="14054"/>
                      <a:pt x="121376" y="9059"/>
                    </a:cubicBezTo>
                    <a:cubicBezTo>
                      <a:pt x="121376" y="4063"/>
                      <a:pt x="117309" y="1"/>
                      <a:pt x="112313" y="1"/>
                    </a:cubicBezTo>
                    <a:close/>
                    <a:moveTo>
                      <a:pt x="10001" y="1519"/>
                    </a:moveTo>
                    <a:cubicBezTo>
                      <a:pt x="10717" y="1519"/>
                      <a:pt x="11253" y="2191"/>
                      <a:pt x="11092" y="2890"/>
                    </a:cubicBezTo>
                    <a:lnTo>
                      <a:pt x="9913" y="8012"/>
                    </a:lnTo>
                    <a:cubicBezTo>
                      <a:pt x="9966" y="8033"/>
                      <a:pt x="10018" y="8051"/>
                      <a:pt x="10067" y="8076"/>
                    </a:cubicBezTo>
                    <a:lnTo>
                      <a:pt x="12877" y="3587"/>
                    </a:lnTo>
                    <a:cubicBezTo>
                      <a:pt x="13092" y="3241"/>
                      <a:pt x="13456" y="3060"/>
                      <a:pt x="13825" y="3060"/>
                    </a:cubicBezTo>
                    <a:cubicBezTo>
                      <a:pt x="14108" y="3060"/>
                      <a:pt x="14394" y="3166"/>
                      <a:pt x="14617" y="3386"/>
                    </a:cubicBezTo>
                    <a:lnTo>
                      <a:pt x="15691" y="4460"/>
                    </a:lnTo>
                    <a:cubicBezTo>
                      <a:pt x="16196" y="4970"/>
                      <a:pt x="16101" y="5820"/>
                      <a:pt x="15490" y="6200"/>
                    </a:cubicBezTo>
                    <a:lnTo>
                      <a:pt x="11000" y="9010"/>
                    </a:lnTo>
                    <a:cubicBezTo>
                      <a:pt x="11026" y="9063"/>
                      <a:pt x="11048" y="9119"/>
                      <a:pt x="11069" y="9172"/>
                    </a:cubicBezTo>
                    <a:lnTo>
                      <a:pt x="16227" y="7984"/>
                    </a:lnTo>
                    <a:cubicBezTo>
                      <a:pt x="16313" y="7965"/>
                      <a:pt x="16397" y="7956"/>
                      <a:pt x="16481" y="7956"/>
                    </a:cubicBezTo>
                    <a:cubicBezTo>
                      <a:pt x="17082" y="7956"/>
                      <a:pt x="17596" y="8443"/>
                      <a:pt x="17596" y="9076"/>
                    </a:cubicBezTo>
                    <a:lnTo>
                      <a:pt x="17596" y="10594"/>
                    </a:lnTo>
                    <a:cubicBezTo>
                      <a:pt x="17596" y="11226"/>
                      <a:pt x="17082" y="11714"/>
                      <a:pt x="16482" y="11714"/>
                    </a:cubicBezTo>
                    <a:cubicBezTo>
                      <a:pt x="16398" y="11714"/>
                      <a:pt x="16313" y="11704"/>
                      <a:pt x="16227" y="11684"/>
                    </a:cubicBezTo>
                    <a:lnTo>
                      <a:pt x="11048" y="10494"/>
                    </a:lnTo>
                    <a:cubicBezTo>
                      <a:pt x="11030" y="10537"/>
                      <a:pt x="11013" y="10573"/>
                      <a:pt x="10996" y="10612"/>
                    </a:cubicBezTo>
                    <a:lnTo>
                      <a:pt x="15520" y="13439"/>
                    </a:lnTo>
                    <a:cubicBezTo>
                      <a:pt x="16131" y="13823"/>
                      <a:pt x="16223" y="14668"/>
                      <a:pt x="15717" y="15174"/>
                    </a:cubicBezTo>
                    <a:lnTo>
                      <a:pt x="14643" y="16249"/>
                    </a:lnTo>
                    <a:cubicBezTo>
                      <a:pt x="14421" y="16471"/>
                      <a:pt x="14135" y="16578"/>
                      <a:pt x="13852" y="16578"/>
                    </a:cubicBezTo>
                    <a:cubicBezTo>
                      <a:pt x="13484" y="16578"/>
                      <a:pt x="13120" y="16397"/>
                      <a:pt x="12903" y="16052"/>
                    </a:cubicBezTo>
                    <a:lnTo>
                      <a:pt x="10074" y="11532"/>
                    </a:lnTo>
                    <a:cubicBezTo>
                      <a:pt x="10014" y="11562"/>
                      <a:pt x="9952" y="11584"/>
                      <a:pt x="9883" y="11611"/>
                    </a:cubicBezTo>
                    <a:lnTo>
                      <a:pt x="11091" y="16864"/>
                    </a:lnTo>
                    <a:cubicBezTo>
                      <a:pt x="11253" y="17562"/>
                      <a:pt x="10717" y="18233"/>
                      <a:pt x="10001" y="18233"/>
                    </a:cubicBezTo>
                    <a:lnTo>
                      <a:pt x="8482" y="18233"/>
                    </a:lnTo>
                    <a:cubicBezTo>
                      <a:pt x="7762" y="18233"/>
                      <a:pt x="7230" y="17562"/>
                      <a:pt x="7392" y="16864"/>
                    </a:cubicBezTo>
                    <a:lnTo>
                      <a:pt x="8609" y="11588"/>
                    </a:lnTo>
                    <a:cubicBezTo>
                      <a:pt x="8557" y="11571"/>
                      <a:pt x="8508" y="11554"/>
                      <a:pt x="8461" y="11528"/>
                    </a:cubicBezTo>
                    <a:lnTo>
                      <a:pt x="5612" y="16083"/>
                    </a:lnTo>
                    <a:cubicBezTo>
                      <a:pt x="5395" y="16428"/>
                      <a:pt x="5029" y="16608"/>
                      <a:pt x="4661" y="16608"/>
                    </a:cubicBezTo>
                    <a:cubicBezTo>
                      <a:pt x="4377" y="16608"/>
                      <a:pt x="4091" y="16501"/>
                      <a:pt x="3871" y="16279"/>
                    </a:cubicBezTo>
                    <a:lnTo>
                      <a:pt x="2798" y="15206"/>
                    </a:lnTo>
                    <a:cubicBezTo>
                      <a:pt x="2287" y="14700"/>
                      <a:pt x="2382" y="13849"/>
                      <a:pt x="2993" y="13469"/>
                    </a:cubicBezTo>
                    <a:lnTo>
                      <a:pt x="7549" y="10616"/>
                    </a:lnTo>
                    <a:cubicBezTo>
                      <a:pt x="7523" y="10573"/>
                      <a:pt x="7509" y="10524"/>
                      <a:pt x="7492" y="10481"/>
                    </a:cubicBezTo>
                    <a:lnTo>
                      <a:pt x="2251" y="11684"/>
                    </a:lnTo>
                    <a:cubicBezTo>
                      <a:pt x="2167" y="11704"/>
                      <a:pt x="2082" y="11713"/>
                      <a:pt x="2000" y="11713"/>
                    </a:cubicBezTo>
                    <a:cubicBezTo>
                      <a:pt x="1402" y="11713"/>
                      <a:pt x="887" y="11226"/>
                      <a:pt x="887" y="10594"/>
                    </a:cubicBezTo>
                    <a:lnTo>
                      <a:pt x="887" y="9076"/>
                    </a:lnTo>
                    <a:cubicBezTo>
                      <a:pt x="887" y="8443"/>
                      <a:pt x="1402" y="7956"/>
                      <a:pt x="2000" y="7956"/>
                    </a:cubicBezTo>
                    <a:cubicBezTo>
                      <a:pt x="2082" y="7956"/>
                      <a:pt x="2167" y="7965"/>
                      <a:pt x="2251" y="7984"/>
                    </a:cubicBezTo>
                    <a:lnTo>
                      <a:pt x="7470" y="9185"/>
                    </a:lnTo>
                    <a:cubicBezTo>
                      <a:pt x="7492" y="9123"/>
                      <a:pt x="7519" y="9059"/>
                      <a:pt x="7545" y="9001"/>
                    </a:cubicBezTo>
                    <a:lnTo>
                      <a:pt x="3019" y="6170"/>
                    </a:lnTo>
                    <a:cubicBezTo>
                      <a:pt x="2414" y="5790"/>
                      <a:pt x="2318" y="4944"/>
                      <a:pt x="2828" y="4434"/>
                    </a:cubicBezTo>
                    <a:lnTo>
                      <a:pt x="3901" y="3360"/>
                    </a:lnTo>
                    <a:cubicBezTo>
                      <a:pt x="4121" y="3138"/>
                      <a:pt x="4406" y="3031"/>
                      <a:pt x="4690" y="3031"/>
                    </a:cubicBezTo>
                    <a:cubicBezTo>
                      <a:pt x="5058" y="3031"/>
                      <a:pt x="5423" y="3211"/>
                      <a:pt x="5638" y="3557"/>
                    </a:cubicBezTo>
                    <a:lnTo>
                      <a:pt x="8465" y="8081"/>
                    </a:lnTo>
                    <a:cubicBezTo>
                      <a:pt x="8500" y="8064"/>
                      <a:pt x="8540" y="8046"/>
                      <a:pt x="8579" y="8033"/>
                    </a:cubicBezTo>
                    <a:lnTo>
                      <a:pt x="7392" y="2890"/>
                    </a:lnTo>
                    <a:cubicBezTo>
                      <a:pt x="7230" y="2191"/>
                      <a:pt x="7763" y="1519"/>
                      <a:pt x="8482" y="1519"/>
                    </a:cubicBezTo>
                    <a:close/>
                    <a:moveTo>
                      <a:pt x="9063" y="773"/>
                    </a:moveTo>
                    <a:cubicBezTo>
                      <a:pt x="4068" y="773"/>
                      <a:pt x="1" y="4840"/>
                      <a:pt x="1" y="9835"/>
                    </a:cubicBezTo>
                    <a:cubicBezTo>
                      <a:pt x="1" y="14831"/>
                      <a:pt x="4068" y="18897"/>
                      <a:pt x="9063" y="18897"/>
                    </a:cubicBezTo>
                    <a:cubicBezTo>
                      <a:pt x="14059" y="18897"/>
                      <a:pt x="18126" y="14831"/>
                      <a:pt x="18126" y="9835"/>
                    </a:cubicBezTo>
                    <a:cubicBezTo>
                      <a:pt x="18126" y="4840"/>
                      <a:pt x="14059" y="773"/>
                      <a:pt x="9063" y="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7"/>
              <p:cNvSpPr/>
              <p:nvPr/>
            </p:nvSpPr>
            <p:spPr>
              <a:xfrm>
                <a:off x="2355941" y="3221585"/>
                <a:ext cx="2695298" cy="481005"/>
              </a:xfrm>
              <a:custGeom>
                <a:avLst/>
                <a:gdLst/>
                <a:ahLst/>
                <a:cxnLst/>
                <a:rect l="l" t="t" r="r" b="b"/>
                <a:pathLst>
                  <a:path w="124739" h="22261" extrusionOk="0">
                    <a:moveTo>
                      <a:pt x="114202" y="8810"/>
                    </a:moveTo>
                    <a:cubicBezTo>
                      <a:pt x="113958" y="8810"/>
                      <a:pt x="113722" y="8857"/>
                      <a:pt x="113508" y="8941"/>
                    </a:cubicBezTo>
                    <a:cubicBezTo>
                      <a:pt x="113469" y="8954"/>
                      <a:pt x="113430" y="8971"/>
                      <a:pt x="113400" y="8988"/>
                    </a:cubicBezTo>
                    <a:cubicBezTo>
                      <a:pt x="112989" y="9177"/>
                      <a:pt x="112667" y="9503"/>
                      <a:pt x="112474" y="9909"/>
                    </a:cubicBezTo>
                    <a:cubicBezTo>
                      <a:pt x="112448" y="9966"/>
                      <a:pt x="112422" y="10031"/>
                      <a:pt x="112400" y="10097"/>
                    </a:cubicBezTo>
                    <a:cubicBezTo>
                      <a:pt x="112334" y="10288"/>
                      <a:pt x="112300" y="10494"/>
                      <a:pt x="112300" y="10717"/>
                    </a:cubicBezTo>
                    <a:cubicBezTo>
                      <a:pt x="112300" y="10953"/>
                      <a:pt x="112343" y="11178"/>
                      <a:pt x="112422" y="11388"/>
                    </a:cubicBezTo>
                    <a:cubicBezTo>
                      <a:pt x="112439" y="11436"/>
                      <a:pt x="112457" y="11480"/>
                      <a:pt x="112480" y="11523"/>
                    </a:cubicBezTo>
                    <a:cubicBezTo>
                      <a:pt x="112667" y="11925"/>
                      <a:pt x="112990" y="12248"/>
                      <a:pt x="113391" y="12439"/>
                    </a:cubicBezTo>
                    <a:cubicBezTo>
                      <a:pt x="113439" y="12461"/>
                      <a:pt x="113490" y="12483"/>
                      <a:pt x="113539" y="12497"/>
                    </a:cubicBezTo>
                    <a:cubicBezTo>
                      <a:pt x="113744" y="12579"/>
                      <a:pt x="113971" y="12619"/>
                      <a:pt x="114202" y="12619"/>
                    </a:cubicBezTo>
                    <a:cubicBezTo>
                      <a:pt x="114415" y="12619"/>
                      <a:pt x="114625" y="12583"/>
                      <a:pt x="114813" y="12519"/>
                    </a:cubicBezTo>
                    <a:cubicBezTo>
                      <a:pt x="114882" y="12497"/>
                      <a:pt x="114949" y="12470"/>
                      <a:pt x="115005" y="12439"/>
                    </a:cubicBezTo>
                    <a:cubicBezTo>
                      <a:pt x="115415" y="12253"/>
                      <a:pt x="115742" y="11925"/>
                      <a:pt x="115929" y="11519"/>
                    </a:cubicBezTo>
                    <a:cubicBezTo>
                      <a:pt x="115947" y="11480"/>
                      <a:pt x="115965" y="11444"/>
                      <a:pt x="115978" y="11401"/>
                    </a:cubicBezTo>
                    <a:cubicBezTo>
                      <a:pt x="116065" y="11187"/>
                      <a:pt x="116109" y="10957"/>
                      <a:pt x="116109" y="10717"/>
                    </a:cubicBezTo>
                    <a:cubicBezTo>
                      <a:pt x="116109" y="10494"/>
                      <a:pt x="116069" y="10280"/>
                      <a:pt x="116000" y="10084"/>
                    </a:cubicBezTo>
                    <a:cubicBezTo>
                      <a:pt x="115978" y="10026"/>
                      <a:pt x="115961" y="9970"/>
                      <a:pt x="115935" y="9922"/>
                    </a:cubicBezTo>
                    <a:cubicBezTo>
                      <a:pt x="115742" y="9507"/>
                      <a:pt x="115410" y="9172"/>
                      <a:pt x="114996" y="8984"/>
                    </a:cubicBezTo>
                    <a:cubicBezTo>
                      <a:pt x="114949" y="8962"/>
                      <a:pt x="114895" y="8941"/>
                      <a:pt x="114844" y="8919"/>
                    </a:cubicBezTo>
                    <a:cubicBezTo>
                      <a:pt x="114647" y="8849"/>
                      <a:pt x="114430" y="8810"/>
                      <a:pt x="114202" y="8810"/>
                    </a:cubicBezTo>
                    <a:close/>
                    <a:moveTo>
                      <a:pt x="10951" y="9586"/>
                    </a:moveTo>
                    <a:cubicBezTo>
                      <a:pt x="10702" y="9586"/>
                      <a:pt x="10468" y="9630"/>
                      <a:pt x="10258" y="9717"/>
                    </a:cubicBezTo>
                    <a:cubicBezTo>
                      <a:pt x="10219" y="9730"/>
                      <a:pt x="10179" y="9748"/>
                      <a:pt x="10144" y="9765"/>
                    </a:cubicBezTo>
                    <a:cubicBezTo>
                      <a:pt x="9739" y="9953"/>
                      <a:pt x="9411" y="10280"/>
                      <a:pt x="9224" y="10685"/>
                    </a:cubicBezTo>
                    <a:cubicBezTo>
                      <a:pt x="9198" y="10743"/>
                      <a:pt x="9172" y="10807"/>
                      <a:pt x="9149" y="10869"/>
                    </a:cubicBezTo>
                    <a:cubicBezTo>
                      <a:pt x="9084" y="11060"/>
                      <a:pt x="9044" y="11270"/>
                      <a:pt x="9044" y="11489"/>
                    </a:cubicBezTo>
                    <a:cubicBezTo>
                      <a:pt x="9044" y="11729"/>
                      <a:pt x="9089" y="11955"/>
                      <a:pt x="9171" y="12165"/>
                    </a:cubicBezTo>
                    <a:cubicBezTo>
                      <a:pt x="9189" y="12208"/>
                      <a:pt x="9202" y="12257"/>
                      <a:pt x="9228" y="12300"/>
                    </a:cubicBezTo>
                    <a:cubicBezTo>
                      <a:pt x="9415" y="12701"/>
                      <a:pt x="9739" y="13025"/>
                      <a:pt x="10140" y="13212"/>
                    </a:cubicBezTo>
                    <a:cubicBezTo>
                      <a:pt x="10187" y="13238"/>
                      <a:pt x="10236" y="13255"/>
                      <a:pt x="10288" y="13273"/>
                    </a:cubicBezTo>
                    <a:cubicBezTo>
                      <a:pt x="10493" y="13355"/>
                      <a:pt x="10721" y="13396"/>
                      <a:pt x="10951" y="13396"/>
                    </a:cubicBezTo>
                    <a:cubicBezTo>
                      <a:pt x="11165" y="13396"/>
                      <a:pt x="11371" y="13355"/>
                      <a:pt x="11562" y="13295"/>
                    </a:cubicBezTo>
                    <a:cubicBezTo>
                      <a:pt x="11632" y="13269"/>
                      <a:pt x="11693" y="13246"/>
                      <a:pt x="11755" y="13216"/>
                    </a:cubicBezTo>
                    <a:cubicBezTo>
                      <a:pt x="12160" y="13029"/>
                      <a:pt x="12487" y="12701"/>
                      <a:pt x="12675" y="12296"/>
                    </a:cubicBezTo>
                    <a:cubicBezTo>
                      <a:pt x="12692" y="12257"/>
                      <a:pt x="12709" y="12221"/>
                      <a:pt x="12727" y="12178"/>
                    </a:cubicBezTo>
                    <a:cubicBezTo>
                      <a:pt x="12810" y="11963"/>
                      <a:pt x="12853" y="11732"/>
                      <a:pt x="12853" y="11489"/>
                    </a:cubicBezTo>
                    <a:cubicBezTo>
                      <a:pt x="12853" y="11266"/>
                      <a:pt x="12819" y="11056"/>
                      <a:pt x="12748" y="10856"/>
                    </a:cubicBezTo>
                    <a:cubicBezTo>
                      <a:pt x="12727" y="10803"/>
                      <a:pt x="12705" y="10747"/>
                      <a:pt x="12679" y="10694"/>
                    </a:cubicBezTo>
                    <a:cubicBezTo>
                      <a:pt x="12491" y="10280"/>
                      <a:pt x="12160" y="9949"/>
                      <a:pt x="11746" y="9760"/>
                    </a:cubicBezTo>
                    <a:cubicBezTo>
                      <a:pt x="11697" y="9735"/>
                      <a:pt x="11645" y="9717"/>
                      <a:pt x="11592" y="9696"/>
                    </a:cubicBezTo>
                    <a:cubicBezTo>
                      <a:pt x="11397" y="9625"/>
                      <a:pt x="11174" y="9586"/>
                      <a:pt x="10951" y="9586"/>
                    </a:cubicBezTo>
                    <a:close/>
                    <a:moveTo>
                      <a:pt x="113992" y="1685"/>
                    </a:moveTo>
                    <a:cubicBezTo>
                      <a:pt x="118988" y="1685"/>
                      <a:pt x="123055" y="5747"/>
                      <a:pt x="123055" y="10743"/>
                    </a:cubicBezTo>
                    <a:cubicBezTo>
                      <a:pt x="123055" y="15738"/>
                      <a:pt x="118988" y="19805"/>
                      <a:pt x="113992" y="19805"/>
                    </a:cubicBezTo>
                    <a:cubicBezTo>
                      <a:pt x="108997" y="19805"/>
                      <a:pt x="104936" y="15738"/>
                      <a:pt x="104936" y="10743"/>
                    </a:cubicBezTo>
                    <a:cubicBezTo>
                      <a:pt x="104936" y="5747"/>
                      <a:pt x="108997" y="1685"/>
                      <a:pt x="113992" y="1685"/>
                    </a:cubicBezTo>
                    <a:close/>
                    <a:moveTo>
                      <a:pt x="10742" y="2457"/>
                    </a:moveTo>
                    <a:cubicBezTo>
                      <a:pt x="15738" y="2457"/>
                      <a:pt x="19805" y="6524"/>
                      <a:pt x="19805" y="11519"/>
                    </a:cubicBezTo>
                    <a:cubicBezTo>
                      <a:pt x="19805" y="16515"/>
                      <a:pt x="15738" y="20580"/>
                      <a:pt x="10742" y="20580"/>
                    </a:cubicBezTo>
                    <a:cubicBezTo>
                      <a:pt x="5747" y="20580"/>
                      <a:pt x="1680" y="16515"/>
                      <a:pt x="1680" y="11519"/>
                    </a:cubicBezTo>
                    <a:cubicBezTo>
                      <a:pt x="1680" y="6524"/>
                      <a:pt x="5747" y="2457"/>
                      <a:pt x="10742" y="2457"/>
                    </a:cubicBezTo>
                    <a:close/>
                    <a:moveTo>
                      <a:pt x="113992" y="1"/>
                    </a:moveTo>
                    <a:cubicBezTo>
                      <a:pt x="108072" y="1"/>
                      <a:pt x="103250" y="4822"/>
                      <a:pt x="103252" y="10743"/>
                    </a:cubicBezTo>
                    <a:cubicBezTo>
                      <a:pt x="103252" y="16667"/>
                      <a:pt x="108072" y="21489"/>
                      <a:pt x="113992" y="21489"/>
                    </a:cubicBezTo>
                    <a:cubicBezTo>
                      <a:pt x="119918" y="21489"/>
                      <a:pt x="124739" y="16667"/>
                      <a:pt x="124739" y="10743"/>
                    </a:cubicBezTo>
                    <a:cubicBezTo>
                      <a:pt x="124739" y="4822"/>
                      <a:pt x="119918" y="1"/>
                      <a:pt x="113992" y="1"/>
                    </a:cubicBezTo>
                    <a:close/>
                    <a:moveTo>
                      <a:pt x="10742" y="777"/>
                    </a:moveTo>
                    <a:cubicBezTo>
                      <a:pt x="4816" y="777"/>
                      <a:pt x="0" y="5595"/>
                      <a:pt x="0" y="11519"/>
                    </a:cubicBezTo>
                    <a:cubicBezTo>
                      <a:pt x="0" y="17444"/>
                      <a:pt x="4818" y="22261"/>
                      <a:pt x="10742" y="22261"/>
                    </a:cubicBezTo>
                    <a:cubicBezTo>
                      <a:pt x="16667" y="22261"/>
                      <a:pt x="21484" y="17444"/>
                      <a:pt x="21484" y="11519"/>
                    </a:cubicBezTo>
                    <a:cubicBezTo>
                      <a:pt x="21484" y="5595"/>
                      <a:pt x="16667" y="777"/>
                      <a:pt x="10742" y="777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7"/>
              <p:cNvSpPr/>
              <p:nvPr/>
            </p:nvSpPr>
            <p:spPr>
              <a:xfrm>
                <a:off x="1895075" y="3067145"/>
                <a:ext cx="3410744" cy="568061"/>
              </a:xfrm>
              <a:custGeom>
                <a:avLst/>
                <a:gdLst/>
                <a:ahLst/>
                <a:cxnLst/>
                <a:rect l="l" t="t" r="r" b="b"/>
                <a:pathLst>
                  <a:path w="157850" h="26290" extrusionOk="0">
                    <a:moveTo>
                      <a:pt x="155355" y="2881"/>
                    </a:moveTo>
                    <a:cubicBezTo>
                      <a:pt x="155355" y="2881"/>
                      <a:pt x="156659" y="9704"/>
                      <a:pt x="154879" y="15912"/>
                    </a:cubicBezTo>
                    <a:cubicBezTo>
                      <a:pt x="154154" y="18439"/>
                      <a:pt x="152916" y="20865"/>
                      <a:pt x="150870" y="22684"/>
                    </a:cubicBezTo>
                    <a:cubicBezTo>
                      <a:pt x="151070" y="22606"/>
                      <a:pt x="157492" y="19932"/>
                      <a:pt x="157672" y="17697"/>
                    </a:cubicBezTo>
                    <a:cubicBezTo>
                      <a:pt x="157850" y="15429"/>
                      <a:pt x="156170" y="17199"/>
                      <a:pt x="156899" y="11798"/>
                    </a:cubicBezTo>
                    <a:cubicBezTo>
                      <a:pt x="157344" y="8478"/>
                      <a:pt x="156385" y="5076"/>
                      <a:pt x="155359" y="2881"/>
                    </a:cubicBezTo>
                    <a:close/>
                    <a:moveTo>
                      <a:pt x="32335" y="1"/>
                    </a:moveTo>
                    <a:cubicBezTo>
                      <a:pt x="13185" y="1"/>
                      <a:pt x="14547" y="21035"/>
                      <a:pt x="14547" y="21035"/>
                    </a:cubicBezTo>
                    <a:cubicBezTo>
                      <a:pt x="14547" y="21035"/>
                      <a:pt x="12813" y="23877"/>
                      <a:pt x="6552" y="23877"/>
                    </a:cubicBezTo>
                    <a:cubicBezTo>
                      <a:pt x="6500" y="23877"/>
                      <a:pt x="6449" y="23876"/>
                      <a:pt x="6397" y="23876"/>
                    </a:cubicBezTo>
                    <a:lnTo>
                      <a:pt x="6379" y="23876"/>
                    </a:lnTo>
                    <a:cubicBezTo>
                      <a:pt x="5882" y="23831"/>
                      <a:pt x="5401" y="23780"/>
                      <a:pt x="4953" y="23732"/>
                    </a:cubicBezTo>
                    <a:lnTo>
                      <a:pt x="4953" y="23728"/>
                    </a:lnTo>
                    <a:lnTo>
                      <a:pt x="1418" y="13975"/>
                    </a:lnTo>
                    <a:cubicBezTo>
                      <a:pt x="1418" y="13975"/>
                      <a:pt x="0" y="19556"/>
                      <a:pt x="581" y="22810"/>
                    </a:cubicBezTo>
                    <a:cubicBezTo>
                      <a:pt x="581" y="22810"/>
                      <a:pt x="995" y="23235"/>
                      <a:pt x="2295" y="23265"/>
                    </a:cubicBezTo>
                    <a:cubicBezTo>
                      <a:pt x="2295" y="23265"/>
                      <a:pt x="2810" y="25970"/>
                      <a:pt x="3657" y="26135"/>
                    </a:cubicBezTo>
                    <a:cubicBezTo>
                      <a:pt x="4364" y="26278"/>
                      <a:pt x="12988" y="26289"/>
                      <a:pt x="15863" y="26289"/>
                    </a:cubicBezTo>
                    <a:cubicBezTo>
                      <a:pt x="16443" y="26289"/>
                      <a:pt x="16789" y="26289"/>
                      <a:pt x="16789" y="26289"/>
                    </a:cubicBezTo>
                    <a:lnTo>
                      <a:pt x="16937" y="24412"/>
                    </a:lnTo>
                    <a:cubicBezTo>
                      <a:pt x="16937" y="24412"/>
                      <a:pt x="16497" y="20721"/>
                      <a:pt x="17186" y="16375"/>
                    </a:cubicBezTo>
                    <a:cubicBezTo>
                      <a:pt x="18177" y="10136"/>
                      <a:pt x="21497" y="2540"/>
                      <a:pt x="31795" y="2540"/>
                    </a:cubicBezTo>
                    <a:cubicBezTo>
                      <a:pt x="41885" y="2540"/>
                      <a:pt x="45437" y="9748"/>
                      <a:pt x="46632" y="15839"/>
                    </a:cubicBezTo>
                    <a:cubicBezTo>
                      <a:pt x="47509" y="20290"/>
                      <a:pt x="47129" y="24142"/>
                      <a:pt x="47129" y="24142"/>
                    </a:cubicBezTo>
                    <a:lnTo>
                      <a:pt x="119552" y="24142"/>
                    </a:lnTo>
                    <a:cubicBezTo>
                      <a:pt x="119552" y="24142"/>
                      <a:pt x="119172" y="18565"/>
                      <a:pt x="120987" y="13046"/>
                    </a:cubicBezTo>
                    <a:cubicBezTo>
                      <a:pt x="122772" y="7630"/>
                      <a:pt x="126666" y="2270"/>
                      <a:pt x="135112" y="2270"/>
                    </a:cubicBezTo>
                    <a:cubicBezTo>
                      <a:pt x="135129" y="2270"/>
                      <a:pt x="135146" y="2270"/>
                      <a:pt x="135163" y="2270"/>
                    </a:cubicBezTo>
                    <a:cubicBezTo>
                      <a:pt x="144425" y="2296"/>
                      <a:pt x="148260" y="8278"/>
                      <a:pt x="149827" y="13758"/>
                    </a:cubicBezTo>
                    <a:cubicBezTo>
                      <a:pt x="151162" y="18404"/>
                      <a:pt x="150866" y="22688"/>
                      <a:pt x="150866" y="22688"/>
                    </a:cubicBezTo>
                    <a:cubicBezTo>
                      <a:pt x="150866" y="22688"/>
                      <a:pt x="154552" y="558"/>
                      <a:pt x="135594" y="558"/>
                    </a:cubicBezTo>
                    <a:cubicBezTo>
                      <a:pt x="135237" y="558"/>
                      <a:pt x="134873" y="566"/>
                      <a:pt x="134500" y="582"/>
                    </a:cubicBezTo>
                    <a:cubicBezTo>
                      <a:pt x="121750" y="1127"/>
                      <a:pt x="119142" y="10376"/>
                      <a:pt x="118953" y="17122"/>
                    </a:cubicBezTo>
                    <a:lnTo>
                      <a:pt x="118940" y="17122"/>
                    </a:lnTo>
                    <a:cubicBezTo>
                      <a:pt x="118940" y="17122"/>
                      <a:pt x="117559" y="20904"/>
                      <a:pt x="115197" y="20996"/>
                    </a:cubicBezTo>
                    <a:cubicBezTo>
                      <a:pt x="114411" y="21026"/>
                      <a:pt x="106817" y="21037"/>
                      <a:pt x="97042" y="21037"/>
                    </a:cubicBezTo>
                    <a:cubicBezTo>
                      <a:pt x="77492" y="21037"/>
                      <a:pt x="49216" y="20996"/>
                      <a:pt x="49216" y="20996"/>
                    </a:cubicBezTo>
                    <a:cubicBezTo>
                      <a:pt x="49216" y="20996"/>
                      <a:pt x="49351" y="19760"/>
                      <a:pt x="49276" y="17890"/>
                    </a:cubicBezTo>
                    <a:cubicBezTo>
                      <a:pt x="49054" y="12043"/>
                      <a:pt x="46838" y="1"/>
                      <a:pt x="32335" y="1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7"/>
              <p:cNvSpPr/>
              <p:nvPr/>
            </p:nvSpPr>
            <p:spPr>
              <a:xfrm>
                <a:off x="4242730" y="2819656"/>
                <a:ext cx="143258" cy="160198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7414" extrusionOk="0">
                    <a:moveTo>
                      <a:pt x="3310" y="2916"/>
                    </a:moveTo>
                    <a:cubicBezTo>
                      <a:pt x="4081" y="2916"/>
                      <a:pt x="4704" y="3657"/>
                      <a:pt x="4704" y="4572"/>
                    </a:cubicBezTo>
                    <a:cubicBezTo>
                      <a:pt x="4705" y="5485"/>
                      <a:pt x="4081" y="6227"/>
                      <a:pt x="3310" y="6227"/>
                    </a:cubicBezTo>
                    <a:cubicBezTo>
                      <a:pt x="2541" y="6227"/>
                      <a:pt x="1917" y="5485"/>
                      <a:pt x="1917" y="4572"/>
                    </a:cubicBezTo>
                    <a:cubicBezTo>
                      <a:pt x="1917" y="3658"/>
                      <a:pt x="2541" y="2916"/>
                      <a:pt x="3310" y="2916"/>
                    </a:cubicBezTo>
                    <a:close/>
                    <a:moveTo>
                      <a:pt x="3310" y="1621"/>
                    </a:moveTo>
                    <a:cubicBezTo>
                      <a:pt x="1982" y="1621"/>
                      <a:pt x="905" y="2722"/>
                      <a:pt x="905" y="4081"/>
                    </a:cubicBezTo>
                    <a:cubicBezTo>
                      <a:pt x="905" y="5440"/>
                      <a:pt x="1982" y="6542"/>
                      <a:pt x="3310" y="6542"/>
                    </a:cubicBezTo>
                    <a:cubicBezTo>
                      <a:pt x="4641" y="6542"/>
                      <a:pt x="5718" y="5440"/>
                      <a:pt x="5718" y="4081"/>
                    </a:cubicBezTo>
                    <a:cubicBezTo>
                      <a:pt x="5718" y="2722"/>
                      <a:pt x="4641" y="1621"/>
                      <a:pt x="3310" y="1621"/>
                    </a:cubicBezTo>
                    <a:close/>
                    <a:moveTo>
                      <a:pt x="3315" y="434"/>
                    </a:moveTo>
                    <a:cubicBezTo>
                      <a:pt x="4928" y="434"/>
                      <a:pt x="6241" y="1903"/>
                      <a:pt x="6241" y="3707"/>
                    </a:cubicBezTo>
                    <a:cubicBezTo>
                      <a:pt x="6241" y="5511"/>
                      <a:pt x="4928" y="6979"/>
                      <a:pt x="3315" y="6979"/>
                    </a:cubicBezTo>
                    <a:cubicBezTo>
                      <a:pt x="1701" y="6979"/>
                      <a:pt x="388" y="5511"/>
                      <a:pt x="388" y="3707"/>
                    </a:cubicBezTo>
                    <a:cubicBezTo>
                      <a:pt x="388" y="1903"/>
                      <a:pt x="1701" y="434"/>
                      <a:pt x="3315" y="434"/>
                    </a:cubicBezTo>
                    <a:close/>
                    <a:moveTo>
                      <a:pt x="3315" y="0"/>
                    </a:moveTo>
                    <a:cubicBezTo>
                      <a:pt x="1487" y="0"/>
                      <a:pt x="0" y="1662"/>
                      <a:pt x="0" y="3707"/>
                    </a:cubicBezTo>
                    <a:cubicBezTo>
                      <a:pt x="0" y="5751"/>
                      <a:pt x="1487" y="7413"/>
                      <a:pt x="3315" y="7413"/>
                    </a:cubicBezTo>
                    <a:cubicBezTo>
                      <a:pt x="5142" y="7413"/>
                      <a:pt x="6629" y="5751"/>
                      <a:pt x="6629" y="3707"/>
                    </a:cubicBezTo>
                    <a:cubicBezTo>
                      <a:pt x="6629" y="1662"/>
                      <a:pt x="5142" y="0"/>
                      <a:pt x="3315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7"/>
              <p:cNvSpPr/>
              <p:nvPr/>
            </p:nvSpPr>
            <p:spPr>
              <a:xfrm>
                <a:off x="2282577" y="3148222"/>
                <a:ext cx="2841926" cy="627698"/>
              </a:xfrm>
              <a:custGeom>
                <a:avLst/>
                <a:gdLst/>
                <a:ahLst/>
                <a:cxnLst/>
                <a:rect l="l" t="t" r="r" b="b"/>
                <a:pathLst>
                  <a:path w="131525" h="29050" extrusionOk="0">
                    <a:moveTo>
                      <a:pt x="117387" y="3396"/>
                    </a:moveTo>
                    <a:cubicBezTo>
                      <a:pt x="123313" y="3396"/>
                      <a:pt x="128134" y="8217"/>
                      <a:pt x="128134" y="14138"/>
                    </a:cubicBezTo>
                    <a:cubicBezTo>
                      <a:pt x="128134" y="20062"/>
                      <a:pt x="123313" y="24884"/>
                      <a:pt x="117387" y="24884"/>
                    </a:cubicBezTo>
                    <a:cubicBezTo>
                      <a:pt x="111467" y="24884"/>
                      <a:pt x="106645" y="20062"/>
                      <a:pt x="106645" y="14138"/>
                    </a:cubicBezTo>
                    <a:cubicBezTo>
                      <a:pt x="106645" y="8217"/>
                      <a:pt x="111467" y="3396"/>
                      <a:pt x="117387" y="3396"/>
                    </a:cubicBezTo>
                    <a:close/>
                    <a:moveTo>
                      <a:pt x="14137" y="4172"/>
                    </a:moveTo>
                    <a:cubicBezTo>
                      <a:pt x="20062" y="4172"/>
                      <a:pt x="24879" y="8990"/>
                      <a:pt x="24879" y="14914"/>
                    </a:cubicBezTo>
                    <a:cubicBezTo>
                      <a:pt x="24879" y="20839"/>
                      <a:pt x="20062" y="25656"/>
                      <a:pt x="14137" y="25656"/>
                    </a:cubicBezTo>
                    <a:cubicBezTo>
                      <a:pt x="8213" y="25656"/>
                      <a:pt x="3395" y="20839"/>
                      <a:pt x="3395" y="14914"/>
                    </a:cubicBezTo>
                    <a:cubicBezTo>
                      <a:pt x="3395" y="8990"/>
                      <a:pt x="8213" y="4172"/>
                      <a:pt x="14137" y="4172"/>
                    </a:cubicBezTo>
                    <a:close/>
                    <a:moveTo>
                      <a:pt x="117387" y="1"/>
                    </a:moveTo>
                    <a:cubicBezTo>
                      <a:pt x="111167" y="1"/>
                      <a:pt x="105888" y="4020"/>
                      <a:pt x="103998" y="9604"/>
                    </a:cubicBezTo>
                    <a:cubicBezTo>
                      <a:pt x="103518" y="11026"/>
                      <a:pt x="103256" y="12549"/>
                      <a:pt x="103256" y="14138"/>
                    </a:cubicBezTo>
                    <a:cubicBezTo>
                      <a:pt x="103256" y="21943"/>
                      <a:pt x="109582" y="28273"/>
                      <a:pt x="117387" y="28273"/>
                    </a:cubicBezTo>
                    <a:cubicBezTo>
                      <a:pt x="125197" y="28273"/>
                      <a:pt x="131524" y="21943"/>
                      <a:pt x="131524" y="14138"/>
                    </a:cubicBezTo>
                    <a:cubicBezTo>
                      <a:pt x="131524" y="12793"/>
                      <a:pt x="131336" y="11497"/>
                      <a:pt x="130988" y="10268"/>
                    </a:cubicBezTo>
                    <a:cubicBezTo>
                      <a:pt x="129307" y="4342"/>
                      <a:pt x="123854" y="1"/>
                      <a:pt x="117387" y="1"/>
                    </a:cubicBezTo>
                    <a:close/>
                    <a:moveTo>
                      <a:pt x="14137" y="777"/>
                    </a:moveTo>
                    <a:cubicBezTo>
                      <a:pt x="7065" y="777"/>
                      <a:pt x="1201" y="5978"/>
                      <a:pt x="163" y="12759"/>
                    </a:cubicBezTo>
                    <a:cubicBezTo>
                      <a:pt x="58" y="13462"/>
                      <a:pt x="0" y="14181"/>
                      <a:pt x="0" y="14914"/>
                    </a:cubicBezTo>
                    <a:cubicBezTo>
                      <a:pt x="0" y="22720"/>
                      <a:pt x="6332" y="29050"/>
                      <a:pt x="14137" y="29050"/>
                    </a:cubicBezTo>
                    <a:cubicBezTo>
                      <a:pt x="21943" y="29050"/>
                      <a:pt x="28273" y="22720"/>
                      <a:pt x="28273" y="14914"/>
                    </a:cubicBezTo>
                    <a:cubicBezTo>
                      <a:pt x="28273" y="13994"/>
                      <a:pt x="28187" y="13091"/>
                      <a:pt x="28015" y="12218"/>
                    </a:cubicBezTo>
                    <a:cubicBezTo>
                      <a:pt x="26759" y="5704"/>
                      <a:pt x="21022" y="777"/>
                      <a:pt x="14137" y="7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3F5A4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8" name="Google Shape;1218;p47"/>
            <p:cNvSpPr/>
            <p:nvPr/>
          </p:nvSpPr>
          <p:spPr>
            <a:xfrm>
              <a:off x="6168158" y="3390200"/>
              <a:ext cx="2478729" cy="17292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7"/>
          <p:cNvGrpSpPr/>
          <p:nvPr/>
        </p:nvGrpSpPr>
        <p:grpSpPr>
          <a:xfrm>
            <a:off x="-208963" y="1725967"/>
            <a:ext cx="3001889" cy="1681500"/>
            <a:chOff x="-208963" y="1725967"/>
            <a:chExt cx="3001889" cy="1681500"/>
          </a:xfrm>
        </p:grpSpPr>
        <p:grpSp>
          <p:nvGrpSpPr>
            <p:cNvPr id="1220" name="Google Shape;1220;p47"/>
            <p:cNvGrpSpPr/>
            <p:nvPr/>
          </p:nvGrpSpPr>
          <p:grpSpPr>
            <a:xfrm flipH="1">
              <a:off x="-208963" y="1725967"/>
              <a:ext cx="3001889" cy="1681281"/>
              <a:chOff x="4076158" y="2230153"/>
              <a:chExt cx="4895448" cy="2913327"/>
            </a:xfrm>
          </p:grpSpPr>
          <p:sp>
            <p:nvSpPr>
              <p:cNvPr id="1221" name="Google Shape;1221;p47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7"/>
              <p:cNvSpPr/>
              <p:nvPr/>
            </p:nvSpPr>
            <p:spPr>
              <a:xfrm>
                <a:off x="4076158" y="2957760"/>
                <a:ext cx="4841117" cy="2185661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47"/>
            <p:cNvGrpSpPr/>
            <p:nvPr/>
          </p:nvGrpSpPr>
          <p:grpSpPr>
            <a:xfrm>
              <a:off x="314183" y="2246258"/>
              <a:ext cx="2478742" cy="1161209"/>
              <a:chOff x="713225" y="2253700"/>
              <a:chExt cx="5046298" cy="2364025"/>
            </a:xfrm>
          </p:grpSpPr>
          <p:sp>
            <p:nvSpPr>
              <p:cNvPr id="1224" name="Google Shape;1224;p47"/>
              <p:cNvSpPr/>
              <p:nvPr/>
            </p:nvSpPr>
            <p:spPr>
              <a:xfrm>
                <a:off x="847107" y="2253700"/>
                <a:ext cx="259413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34861" extrusionOk="0">
                    <a:moveTo>
                      <a:pt x="0" y="0"/>
                    </a:moveTo>
                    <a:lnTo>
                      <a:pt x="0" y="34860"/>
                    </a:lnTo>
                    <a:lnTo>
                      <a:pt x="3853" y="34860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7"/>
              <p:cNvSpPr/>
              <p:nvPr/>
            </p:nvSpPr>
            <p:spPr>
              <a:xfrm>
                <a:off x="1106456" y="2253700"/>
                <a:ext cx="658628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34861" extrusionOk="0">
                    <a:moveTo>
                      <a:pt x="0" y="0"/>
                    </a:moveTo>
                    <a:lnTo>
                      <a:pt x="0" y="34860"/>
                    </a:lnTo>
                    <a:lnTo>
                      <a:pt x="9784" y="34860"/>
                    </a:lnTo>
                    <a:lnTo>
                      <a:pt x="97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7"/>
              <p:cNvSpPr/>
              <p:nvPr/>
            </p:nvSpPr>
            <p:spPr>
              <a:xfrm>
                <a:off x="1164074" y="2999235"/>
                <a:ext cx="543326" cy="571462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8490" extrusionOk="0">
                    <a:moveTo>
                      <a:pt x="3734" y="1730"/>
                    </a:moveTo>
                    <a:lnTo>
                      <a:pt x="3734" y="2014"/>
                    </a:lnTo>
                    <a:lnTo>
                      <a:pt x="4339" y="2014"/>
                    </a:lnTo>
                    <a:lnTo>
                      <a:pt x="4339" y="1730"/>
                    </a:lnTo>
                    <a:close/>
                    <a:moveTo>
                      <a:pt x="3549" y="2742"/>
                    </a:moveTo>
                    <a:lnTo>
                      <a:pt x="3549" y="3088"/>
                    </a:lnTo>
                    <a:lnTo>
                      <a:pt x="4524" y="3088"/>
                    </a:lnTo>
                    <a:lnTo>
                      <a:pt x="4524" y="2742"/>
                    </a:lnTo>
                    <a:close/>
                    <a:moveTo>
                      <a:pt x="3549" y="3237"/>
                    </a:moveTo>
                    <a:lnTo>
                      <a:pt x="3549" y="3583"/>
                    </a:lnTo>
                    <a:lnTo>
                      <a:pt x="4524" y="3583"/>
                    </a:lnTo>
                    <a:lnTo>
                      <a:pt x="4524" y="3237"/>
                    </a:lnTo>
                    <a:close/>
                    <a:moveTo>
                      <a:pt x="3549" y="3730"/>
                    </a:moveTo>
                    <a:lnTo>
                      <a:pt x="3549" y="4076"/>
                    </a:lnTo>
                    <a:lnTo>
                      <a:pt x="4524" y="4076"/>
                    </a:lnTo>
                    <a:lnTo>
                      <a:pt x="4524" y="3730"/>
                    </a:lnTo>
                    <a:close/>
                    <a:moveTo>
                      <a:pt x="3549" y="4225"/>
                    </a:moveTo>
                    <a:lnTo>
                      <a:pt x="3549" y="4571"/>
                    </a:lnTo>
                    <a:lnTo>
                      <a:pt x="4524" y="4571"/>
                    </a:lnTo>
                    <a:lnTo>
                      <a:pt x="4524" y="4225"/>
                    </a:lnTo>
                    <a:close/>
                    <a:moveTo>
                      <a:pt x="4716" y="2335"/>
                    </a:moveTo>
                    <a:lnTo>
                      <a:pt x="4716" y="4681"/>
                    </a:lnTo>
                    <a:lnTo>
                      <a:pt x="3358" y="4681"/>
                    </a:lnTo>
                    <a:lnTo>
                      <a:pt x="3358" y="2335"/>
                    </a:lnTo>
                    <a:close/>
                    <a:moveTo>
                      <a:pt x="3184" y="2161"/>
                    </a:moveTo>
                    <a:lnTo>
                      <a:pt x="3184" y="4855"/>
                    </a:lnTo>
                    <a:lnTo>
                      <a:pt x="4890" y="4855"/>
                    </a:lnTo>
                    <a:lnTo>
                      <a:pt x="4890" y="2161"/>
                    </a:lnTo>
                    <a:close/>
                    <a:moveTo>
                      <a:pt x="7006" y="964"/>
                    </a:moveTo>
                    <a:cubicBezTo>
                      <a:pt x="7022" y="964"/>
                      <a:pt x="7034" y="977"/>
                      <a:pt x="7034" y="992"/>
                    </a:cubicBezTo>
                    <a:lnTo>
                      <a:pt x="7034" y="5505"/>
                    </a:lnTo>
                    <a:cubicBezTo>
                      <a:pt x="7034" y="5522"/>
                      <a:pt x="7022" y="5535"/>
                      <a:pt x="7006" y="5535"/>
                    </a:cubicBezTo>
                    <a:lnTo>
                      <a:pt x="1068" y="5535"/>
                    </a:lnTo>
                    <a:cubicBezTo>
                      <a:pt x="1053" y="5535"/>
                      <a:pt x="1038" y="5521"/>
                      <a:pt x="1038" y="5505"/>
                    </a:cubicBezTo>
                    <a:lnTo>
                      <a:pt x="1038" y="992"/>
                    </a:lnTo>
                    <a:cubicBezTo>
                      <a:pt x="1038" y="977"/>
                      <a:pt x="1053" y="964"/>
                      <a:pt x="1068" y="964"/>
                    </a:cubicBezTo>
                    <a:close/>
                    <a:moveTo>
                      <a:pt x="1683" y="6020"/>
                    </a:moveTo>
                    <a:lnTo>
                      <a:pt x="1683" y="6691"/>
                    </a:lnTo>
                    <a:lnTo>
                      <a:pt x="1038" y="6691"/>
                    </a:lnTo>
                    <a:lnTo>
                      <a:pt x="1038" y="6020"/>
                    </a:lnTo>
                    <a:close/>
                    <a:moveTo>
                      <a:pt x="2753" y="6020"/>
                    </a:moveTo>
                    <a:lnTo>
                      <a:pt x="2753" y="6691"/>
                    </a:lnTo>
                    <a:lnTo>
                      <a:pt x="2110" y="6691"/>
                    </a:lnTo>
                    <a:lnTo>
                      <a:pt x="2110" y="6020"/>
                    </a:lnTo>
                    <a:close/>
                    <a:moveTo>
                      <a:pt x="3823" y="6020"/>
                    </a:moveTo>
                    <a:lnTo>
                      <a:pt x="3823" y="6691"/>
                    </a:lnTo>
                    <a:lnTo>
                      <a:pt x="3180" y="6691"/>
                    </a:lnTo>
                    <a:lnTo>
                      <a:pt x="3180" y="6020"/>
                    </a:lnTo>
                    <a:close/>
                    <a:moveTo>
                      <a:pt x="4894" y="6020"/>
                    </a:moveTo>
                    <a:lnTo>
                      <a:pt x="4894" y="6691"/>
                    </a:lnTo>
                    <a:lnTo>
                      <a:pt x="4250" y="6691"/>
                    </a:lnTo>
                    <a:lnTo>
                      <a:pt x="4250" y="6020"/>
                    </a:lnTo>
                    <a:close/>
                    <a:moveTo>
                      <a:pt x="5964" y="6020"/>
                    </a:moveTo>
                    <a:lnTo>
                      <a:pt x="5964" y="6691"/>
                    </a:lnTo>
                    <a:lnTo>
                      <a:pt x="5320" y="6691"/>
                    </a:lnTo>
                    <a:lnTo>
                      <a:pt x="5320" y="6020"/>
                    </a:lnTo>
                    <a:close/>
                    <a:moveTo>
                      <a:pt x="7034" y="6020"/>
                    </a:moveTo>
                    <a:lnTo>
                      <a:pt x="7034" y="6691"/>
                    </a:lnTo>
                    <a:lnTo>
                      <a:pt x="6390" y="6691"/>
                    </a:lnTo>
                    <a:lnTo>
                      <a:pt x="6390" y="6020"/>
                    </a:lnTo>
                    <a:close/>
                    <a:moveTo>
                      <a:pt x="1683" y="7178"/>
                    </a:moveTo>
                    <a:lnTo>
                      <a:pt x="1683" y="7848"/>
                    </a:lnTo>
                    <a:lnTo>
                      <a:pt x="1038" y="7848"/>
                    </a:lnTo>
                    <a:lnTo>
                      <a:pt x="1038" y="7178"/>
                    </a:lnTo>
                    <a:close/>
                    <a:moveTo>
                      <a:pt x="2753" y="7178"/>
                    </a:moveTo>
                    <a:lnTo>
                      <a:pt x="2753" y="7848"/>
                    </a:lnTo>
                    <a:lnTo>
                      <a:pt x="2110" y="7848"/>
                    </a:lnTo>
                    <a:lnTo>
                      <a:pt x="2110" y="7178"/>
                    </a:lnTo>
                    <a:close/>
                    <a:moveTo>
                      <a:pt x="3823" y="7178"/>
                    </a:moveTo>
                    <a:lnTo>
                      <a:pt x="3823" y="7848"/>
                    </a:lnTo>
                    <a:lnTo>
                      <a:pt x="3180" y="7848"/>
                    </a:lnTo>
                    <a:lnTo>
                      <a:pt x="3180" y="7178"/>
                    </a:lnTo>
                    <a:close/>
                    <a:moveTo>
                      <a:pt x="4894" y="7178"/>
                    </a:moveTo>
                    <a:lnTo>
                      <a:pt x="4894" y="7848"/>
                    </a:lnTo>
                    <a:lnTo>
                      <a:pt x="4250" y="7848"/>
                    </a:lnTo>
                    <a:lnTo>
                      <a:pt x="4250" y="7178"/>
                    </a:lnTo>
                    <a:close/>
                    <a:moveTo>
                      <a:pt x="5964" y="7178"/>
                    </a:moveTo>
                    <a:lnTo>
                      <a:pt x="5964" y="7848"/>
                    </a:lnTo>
                    <a:lnTo>
                      <a:pt x="5320" y="7848"/>
                    </a:lnTo>
                    <a:lnTo>
                      <a:pt x="5320" y="7178"/>
                    </a:lnTo>
                    <a:close/>
                    <a:moveTo>
                      <a:pt x="7034" y="7178"/>
                    </a:moveTo>
                    <a:lnTo>
                      <a:pt x="7034" y="7848"/>
                    </a:lnTo>
                    <a:lnTo>
                      <a:pt x="6390" y="7848"/>
                    </a:lnTo>
                    <a:lnTo>
                      <a:pt x="6390" y="7178"/>
                    </a:lnTo>
                    <a:close/>
                    <a:moveTo>
                      <a:pt x="1" y="0"/>
                    </a:moveTo>
                    <a:lnTo>
                      <a:pt x="1" y="8489"/>
                    </a:lnTo>
                    <a:lnTo>
                      <a:pt x="8072" y="8489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7"/>
              <p:cNvSpPr/>
              <p:nvPr/>
            </p:nvSpPr>
            <p:spPr>
              <a:xfrm>
                <a:off x="1094811" y="2253700"/>
                <a:ext cx="434015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34861" extrusionOk="0">
                    <a:moveTo>
                      <a:pt x="4575" y="2618"/>
                    </a:moveTo>
                    <a:lnTo>
                      <a:pt x="3683" y="5900"/>
                    </a:lnTo>
                    <a:lnTo>
                      <a:pt x="4900" y="5900"/>
                    </a:lnTo>
                    <a:lnTo>
                      <a:pt x="4369" y="8844"/>
                    </a:lnTo>
                    <a:lnTo>
                      <a:pt x="6448" y="4840"/>
                    </a:lnTo>
                    <a:lnTo>
                      <a:pt x="5000" y="4840"/>
                    </a:lnTo>
                    <a:lnTo>
                      <a:pt x="6110" y="2618"/>
                    </a:lnTo>
                    <a:close/>
                    <a:moveTo>
                      <a:pt x="173" y="0"/>
                    </a:moveTo>
                    <a:cubicBezTo>
                      <a:pt x="135" y="1452"/>
                      <a:pt x="118" y="2905"/>
                      <a:pt x="89" y="4358"/>
                    </a:cubicBezTo>
                    <a:lnTo>
                      <a:pt x="41" y="8714"/>
                    </a:lnTo>
                    <a:cubicBezTo>
                      <a:pt x="12" y="11620"/>
                      <a:pt x="15" y="14525"/>
                      <a:pt x="1" y="17430"/>
                    </a:cubicBezTo>
                    <a:cubicBezTo>
                      <a:pt x="14" y="20334"/>
                      <a:pt x="12" y="23240"/>
                      <a:pt x="41" y="26145"/>
                    </a:cubicBezTo>
                    <a:lnTo>
                      <a:pt x="89" y="30503"/>
                    </a:lnTo>
                    <a:cubicBezTo>
                      <a:pt x="117" y="31954"/>
                      <a:pt x="134" y="33407"/>
                      <a:pt x="173" y="34860"/>
                    </a:cubicBezTo>
                    <a:cubicBezTo>
                      <a:pt x="213" y="33407"/>
                      <a:pt x="230" y="31954"/>
                      <a:pt x="260" y="30503"/>
                    </a:cubicBezTo>
                    <a:lnTo>
                      <a:pt x="308" y="26145"/>
                    </a:lnTo>
                    <a:cubicBezTo>
                      <a:pt x="335" y="23240"/>
                      <a:pt x="333" y="20334"/>
                      <a:pt x="347" y="17430"/>
                    </a:cubicBezTo>
                    <a:cubicBezTo>
                      <a:pt x="333" y="14525"/>
                      <a:pt x="336" y="11620"/>
                      <a:pt x="306" y="8714"/>
                    </a:cubicBezTo>
                    <a:lnTo>
                      <a:pt x="258" y="4358"/>
                    </a:lnTo>
                    <a:cubicBezTo>
                      <a:pt x="230" y="2905"/>
                      <a:pt x="213" y="1452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7"/>
              <p:cNvSpPr/>
              <p:nvPr/>
            </p:nvSpPr>
            <p:spPr>
              <a:xfrm>
                <a:off x="1327640" y="3682104"/>
                <a:ext cx="1099509" cy="898319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3346" extrusionOk="0">
                    <a:moveTo>
                      <a:pt x="1" y="1"/>
                    </a:moveTo>
                    <a:lnTo>
                      <a:pt x="1" y="2323"/>
                    </a:lnTo>
                    <a:lnTo>
                      <a:pt x="1171" y="2323"/>
                    </a:lnTo>
                    <a:lnTo>
                      <a:pt x="1171" y="9354"/>
                    </a:lnTo>
                    <a:cubicBezTo>
                      <a:pt x="1171" y="11555"/>
                      <a:pt x="2962" y="13345"/>
                      <a:pt x="5163" y="13345"/>
                    </a:cubicBezTo>
                    <a:cubicBezTo>
                      <a:pt x="7363" y="13345"/>
                      <a:pt x="9153" y="11555"/>
                      <a:pt x="9153" y="9354"/>
                    </a:cubicBezTo>
                    <a:lnTo>
                      <a:pt x="9153" y="2828"/>
                    </a:lnTo>
                    <a:cubicBezTo>
                      <a:pt x="9153" y="2149"/>
                      <a:pt x="9706" y="1597"/>
                      <a:pt x="10384" y="1597"/>
                    </a:cubicBezTo>
                    <a:lnTo>
                      <a:pt x="16335" y="1597"/>
                    </a:lnTo>
                    <a:lnTo>
                      <a:pt x="16335" y="727"/>
                    </a:lnTo>
                    <a:lnTo>
                      <a:pt x="10385" y="727"/>
                    </a:lnTo>
                    <a:cubicBezTo>
                      <a:pt x="9226" y="727"/>
                      <a:pt x="8285" y="1670"/>
                      <a:pt x="8285" y="2828"/>
                    </a:cubicBezTo>
                    <a:lnTo>
                      <a:pt x="8285" y="9354"/>
                    </a:lnTo>
                    <a:cubicBezTo>
                      <a:pt x="8285" y="11075"/>
                      <a:pt x="6884" y="12476"/>
                      <a:pt x="5163" y="12476"/>
                    </a:cubicBezTo>
                    <a:cubicBezTo>
                      <a:pt x="3441" y="12476"/>
                      <a:pt x="2040" y="11075"/>
                      <a:pt x="2040" y="9354"/>
                    </a:cubicBezTo>
                    <a:lnTo>
                      <a:pt x="2040" y="2323"/>
                    </a:lnTo>
                    <a:lnTo>
                      <a:pt x="3212" y="2323"/>
                    </a:lnTo>
                    <a:lnTo>
                      <a:pt x="3212" y="1"/>
                    </a:ln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7"/>
              <p:cNvSpPr/>
              <p:nvPr/>
            </p:nvSpPr>
            <p:spPr>
              <a:xfrm>
                <a:off x="2121170" y="3810197"/>
                <a:ext cx="3504562" cy="587616"/>
              </a:xfrm>
              <a:custGeom>
                <a:avLst/>
                <a:gdLst/>
                <a:ahLst/>
                <a:cxnLst/>
                <a:rect l="l" t="t" r="r" b="b"/>
                <a:pathLst>
                  <a:path w="52066" h="8730" extrusionOk="0">
                    <a:moveTo>
                      <a:pt x="6209" y="0"/>
                    </a:moveTo>
                    <a:lnTo>
                      <a:pt x="346" y="1647"/>
                    </a:lnTo>
                    <a:lnTo>
                      <a:pt x="0" y="7363"/>
                    </a:lnTo>
                    <a:lnTo>
                      <a:pt x="52065" y="8730"/>
                    </a:lnTo>
                    <a:lnTo>
                      <a:pt x="52065" y="8730"/>
                    </a:lnTo>
                    <a:lnTo>
                      <a:pt x="51603" y="5008"/>
                    </a:lnTo>
                    <a:lnTo>
                      <a:pt x="50455" y="2768"/>
                    </a:lnTo>
                    <a:lnTo>
                      <a:pt x="45411" y="0"/>
                    </a:ln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7"/>
              <p:cNvSpPr/>
              <p:nvPr/>
            </p:nvSpPr>
            <p:spPr>
              <a:xfrm>
                <a:off x="2006943" y="2909510"/>
                <a:ext cx="3620941" cy="1488291"/>
              </a:xfrm>
              <a:custGeom>
                <a:avLst/>
                <a:gdLst/>
                <a:ahLst/>
                <a:cxnLst/>
                <a:rect l="l" t="t" r="r" b="b"/>
                <a:pathLst>
                  <a:path w="53795" h="22111" extrusionOk="0">
                    <a:moveTo>
                      <a:pt x="21710" y="2597"/>
                    </a:moveTo>
                    <a:cubicBezTo>
                      <a:pt x="24367" y="2597"/>
                      <a:pt x="26988" y="2799"/>
                      <a:pt x="29121" y="3203"/>
                    </a:cubicBezTo>
                    <a:cubicBezTo>
                      <a:pt x="32778" y="3894"/>
                      <a:pt x="37670" y="5969"/>
                      <a:pt x="37670" y="5969"/>
                    </a:cubicBezTo>
                    <a:lnTo>
                      <a:pt x="37670" y="9822"/>
                    </a:lnTo>
                    <a:cubicBezTo>
                      <a:pt x="29775" y="8655"/>
                      <a:pt x="18850" y="7225"/>
                      <a:pt x="12725" y="7225"/>
                    </a:cubicBezTo>
                    <a:cubicBezTo>
                      <a:pt x="12303" y="7225"/>
                      <a:pt x="11904" y="7231"/>
                      <a:pt x="11531" y="7246"/>
                    </a:cubicBezTo>
                    <a:cubicBezTo>
                      <a:pt x="11531" y="7246"/>
                      <a:pt x="11877" y="3400"/>
                      <a:pt x="16126" y="2906"/>
                    </a:cubicBezTo>
                    <a:cubicBezTo>
                      <a:pt x="17896" y="2700"/>
                      <a:pt x="19812" y="2597"/>
                      <a:pt x="21710" y="2597"/>
                    </a:cubicBezTo>
                    <a:close/>
                    <a:moveTo>
                      <a:pt x="40822" y="6211"/>
                    </a:moveTo>
                    <a:cubicBezTo>
                      <a:pt x="45140" y="8502"/>
                      <a:pt x="47108" y="10680"/>
                      <a:pt x="47108" y="10680"/>
                    </a:cubicBezTo>
                    <a:lnTo>
                      <a:pt x="47108" y="11306"/>
                    </a:lnTo>
                    <a:cubicBezTo>
                      <a:pt x="47108" y="11306"/>
                      <a:pt x="44585" y="10878"/>
                      <a:pt x="40822" y="10299"/>
                    </a:cubicBezTo>
                    <a:lnTo>
                      <a:pt x="40822" y="6211"/>
                    </a:lnTo>
                    <a:close/>
                    <a:moveTo>
                      <a:pt x="19761" y="1"/>
                    </a:moveTo>
                    <a:cubicBezTo>
                      <a:pt x="12345" y="1"/>
                      <a:pt x="7248" y="1720"/>
                      <a:pt x="7248" y="1720"/>
                    </a:cubicBezTo>
                    <a:cubicBezTo>
                      <a:pt x="1516" y="6464"/>
                      <a:pt x="2768" y="13052"/>
                      <a:pt x="2768" y="13052"/>
                    </a:cubicBezTo>
                    <a:cubicBezTo>
                      <a:pt x="1" y="16280"/>
                      <a:pt x="1697" y="20744"/>
                      <a:pt x="1697" y="20744"/>
                    </a:cubicBezTo>
                    <a:lnTo>
                      <a:pt x="2065" y="20754"/>
                    </a:lnTo>
                    <a:cubicBezTo>
                      <a:pt x="2046" y="20579"/>
                      <a:pt x="2038" y="20402"/>
                      <a:pt x="2038" y="20224"/>
                    </a:cubicBezTo>
                    <a:cubicBezTo>
                      <a:pt x="2038" y="17331"/>
                      <a:pt x="4383" y="14986"/>
                      <a:pt x="7276" y="14986"/>
                    </a:cubicBezTo>
                    <a:cubicBezTo>
                      <a:pt x="10168" y="14986"/>
                      <a:pt x="12513" y="17331"/>
                      <a:pt x="12513" y="20224"/>
                    </a:cubicBezTo>
                    <a:cubicBezTo>
                      <a:pt x="12513" y="20497"/>
                      <a:pt x="12492" y="20765"/>
                      <a:pt x="12452" y="21027"/>
                    </a:cubicBezTo>
                    <a:lnTo>
                      <a:pt x="42944" y="21827"/>
                    </a:lnTo>
                    <a:cubicBezTo>
                      <a:pt x="42782" y="21322"/>
                      <a:pt x="42693" y="20784"/>
                      <a:pt x="42693" y="20224"/>
                    </a:cubicBezTo>
                    <a:cubicBezTo>
                      <a:pt x="42693" y="17331"/>
                      <a:pt x="45038" y="14986"/>
                      <a:pt x="47932" y="14986"/>
                    </a:cubicBezTo>
                    <a:cubicBezTo>
                      <a:pt x="50824" y="14986"/>
                      <a:pt x="53169" y="17331"/>
                      <a:pt x="53169" y="20224"/>
                    </a:cubicBezTo>
                    <a:cubicBezTo>
                      <a:pt x="53169" y="20880"/>
                      <a:pt x="53047" y="21507"/>
                      <a:pt x="52827" y="22087"/>
                    </a:cubicBezTo>
                    <a:lnTo>
                      <a:pt x="53762" y="22111"/>
                    </a:lnTo>
                    <a:cubicBezTo>
                      <a:pt x="53762" y="22111"/>
                      <a:pt x="53728" y="20859"/>
                      <a:pt x="53762" y="18652"/>
                    </a:cubicBezTo>
                    <a:cubicBezTo>
                      <a:pt x="53795" y="16446"/>
                      <a:pt x="53136" y="16478"/>
                      <a:pt x="51159" y="13777"/>
                    </a:cubicBezTo>
                    <a:cubicBezTo>
                      <a:pt x="49183" y="11076"/>
                      <a:pt x="48162" y="10153"/>
                      <a:pt x="48162" y="10153"/>
                    </a:cubicBezTo>
                    <a:cubicBezTo>
                      <a:pt x="38313" y="1975"/>
                      <a:pt x="27707" y="1"/>
                      <a:pt x="1976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D2D6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7"/>
              <p:cNvSpPr/>
              <p:nvPr/>
            </p:nvSpPr>
            <p:spPr>
              <a:xfrm>
                <a:off x="4769859" y="3604966"/>
                <a:ext cx="23626" cy="376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5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9" y="19"/>
                      <a:pt x="235" y="37"/>
                      <a:pt x="350" y="56"/>
                    </a:cubicBezTo>
                    <a:cubicBezTo>
                      <a:pt x="236" y="37"/>
                      <a:pt x="119" y="19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7"/>
              <p:cNvSpPr/>
              <p:nvPr/>
            </p:nvSpPr>
            <p:spPr>
              <a:xfrm>
                <a:off x="5175273" y="3670055"/>
                <a:ext cx="2558" cy="538"/>
              </a:xfrm>
              <a:custGeom>
                <a:avLst/>
                <a:gdLst/>
                <a:ahLst/>
                <a:cxnLst/>
                <a:rect l="l" t="t" r="r" b="b"/>
                <a:pathLst>
                  <a:path w="38" h="8" extrusionOk="0">
                    <a:moveTo>
                      <a:pt x="38" y="7"/>
                    </a:moveTo>
                    <a:cubicBezTo>
                      <a:pt x="38" y="7"/>
                      <a:pt x="23" y="5"/>
                      <a:pt x="1" y="0"/>
                    </a:cubicBezTo>
                    <a:cubicBezTo>
                      <a:pt x="23" y="5"/>
                      <a:pt x="38" y="7"/>
                      <a:pt x="38" y="7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7"/>
              <p:cNvSpPr/>
              <p:nvPr/>
            </p:nvSpPr>
            <p:spPr>
              <a:xfrm>
                <a:off x="5176283" y="3626774"/>
                <a:ext cx="8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" y="6"/>
                      <a:pt x="8" y="10"/>
                      <a:pt x="13" y="13"/>
                    </a:cubicBezTo>
                    <a:cubicBezTo>
                      <a:pt x="8" y="9"/>
                      <a:pt x="6" y="6"/>
                      <a:pt x="0" y="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7"/>
              <p:cNvSpPr/>
              <p:nvPr/>
            </p:nvSpPr>
            <p:spPr>
              <a:xfrm>
                <a:off x="4905490" y="3626169"/>
                <a:ext cx="45973" cy="740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10" extrusionOk="0">
                    <a:moveTo>
                      <a:pt x="683" y="110"/>
                    </a:moveTo>
                    <a:cubicBezTo>
                      <a:pt x="464" y="74"/>
                      <a:pt x="236" y="39"/>
                      <a:pt x="0" y="1"/>
                    </a:cubicBezTo>
                    <a:cubicBezTo>
                      <a:pt x="236" y="39"/>
                      <a:pt x="464" y="74"/>
                      <a:pt x="683" y="11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7"/>
              <p:cNvSpPr/>
              <p:nvPr/>
            </p:nvSpPr>
            <p:spPr>
              <a:xfrm>
                <a:off x="4855344" y="3618293"/>
                <a:ext cx="21001" cy="33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0" extrusionOk="0">
                    <a:moveTo>
                      <a:pt x="311" y="50"/>
                    </a:moveTo>
                    <a:cubicBezTo>
                      <a:pt x="210" y="34"/>
                      <a:pt x="106" y="17"/>
                      <a:pt x="0" y="0"/>
                    </a:cubicBezTo>
                    <a:cubicBezTo>
                      <a:pt x="106" y="17"/>
                      <a:pt x="210" y="34"/>
                      <a:pt x="311" y="5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7"/>
              <p:cNvSpPr/>
              <p:nvPr/>
            </p:nvSpPr>
            <p:spPr>
              <a:xfrm>
                <a:off x="4880383" y="3622265"/>
                <a:ext cx="20799" cy="3298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9" extrusionOk="0">
                    <a:moveTo>
                      <a:pt x="308" y="49"/>
                    </a:moveTo>
                    <a:cubicBezTo>
                      <a:pt x="206" y="33"/>
                      <a:pt x="105" y="16"/>
                      <a:pt x="0" y="1"/>
                    </a:cubicBezTo>
                    <a:cubicBezTo>
                      <a:pt x="105" y="16"/>
                      <a:pt x="206" y="33"/>
                      <a:pt x="308" y="4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7"/>
              <p:cNvSpPr/>
              <p:nvPr/>
            </p:nvSpPr>
            <p:spPr>
              <a:xfrm>
                <a:off x="5168138" y="3618361"/>
                <a:ext cx="3231" cy="3231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1" y="1"/>
                    </a:moveTo>
                    <a:cubicBezTo>
                      <a:pt x="18" y="18"/>
                      <a:pt x="33" y="33"/>
                      <a:pt x="47" y="48"/>
                    </a:cubicBezTo>
                    <a:cubicBezTo>
                      <a:pt x="33" y="33"/>
                      <a:pt x="18" y="18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7"/>
              <p:cNvSpPr/>
              <p:nvPr/>
            </p:nvSpPr>
            <p:spPr>
              <a:xfrm>
                <a:off x="4955031" y="3634111"/>
                <a:ext cx="18174" cy="296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4" extrusionOk="0">
                    <a:moveTo>
                      <a:pt x="269" y="44"/>
                    </a:moveTo>
                    <a:cubicBezTo>
                      <a:pt x="182" y="30"/>
                      <a:pt x="91" y="14"/>
                      <a:pt x="1" y="0"/>
                    </a:cubicBezTo>
                    <a:cubicBezTo>
                      <a:pt x="91" y="14"/>
                      <a:pt x="182" y="30"/>
                      <a:pt x="269" y="44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7"/>
              <p:cNvSpPr/>
              <p:nvPr/>
            </p:nvSpPr>
            <p:spPr>
              <a:xfrm>
                <a:off x="4754781" y="3327510"/>
                <a:ext cx="26587" cy="1447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15" extrusionOk="0">
                    <a:moveTo>
                      <a:pt x="0" y="1"/>
                    </a:moveTo>
                    <a:cubicBezTo>
                      <a:pt x="135" y="72"/>
                      <a:pt x="266" y="144"/>
                      <a:pt x="395" y="214"/>
                    </a:cubicBezTo>
                    <a:cubicBezTo>
                      <a:pt x="266" y="144"/>
                      <a:pt x="135" y="72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7"/>
              <p:cNvSpPr/>
              <p:nvPr/>
            </p:nvSpPr>
            <p:spPr>
              <a:xfrm>
                <a:off x="5174331" y="3624755"/>
                <a:ext cx="1683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1" y="1"/>
                    </a:moveTo>
                    <a:cubicBezTo>
                      <a:pt x="11" y="10"/>
                      <a:pt x="18" y="19"/>
                      <a:pt x="25" y="26"/>
                    </a:cubicBezTo>
                    <a:cubicBezTo>
                      <a:pt x="18" y="19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7"/>
              <p:cNvSpPr/>
              <p:nvPr/>
            </p:nvSpPr>
            <p:spPr>
              <a:xfrm>
                <a:off x="4781571" y="3341982"/>
                <a:ext cx="376869" cy="266750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3963" extrusionOk="0">
                    <a:moveTo>
                      <a:pt x="1" y="1"/>
                    </a:moveTo>
                    <a:cubicBezTo>
                      <a:pt x="3128" y="1712"/>
                      <a:pt x="4940" y="3322"/>
                      <a:pt x="5598" y="3963"/>
                    </a:cubicBezTo>
                    <a:cubicBezTo>
                      <a:pt x="4940" y="3322"/>
                      <a:pt x="3126" y="1711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7"/>
              <p:cNvSpPr/>
              <p:nvPr/>
            </p:nvSpPr>
            <p:spPr>
              <a:xfrm>
                <a:off x="5163763" y="3613985"/>
                <a:ext cx="3971" cy="3971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59" y="59"/>
                    </a:moveTo>
                    <a:cubicBezTo>
                      <a:pt x="42" y="40"/>
                      <a:pt x="22" y="22"/>
                      <a:pt x="1" y="1"/>
                    </a:cubicBezTo>
                    <a:cubicBezTo>
                      <a:pt x="22" y="22"/>
                      <a:pt x="42" y="40"/>
                      <a:pt x="59" y="5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7"/>
              <p:cNvSpPr/>
              <p:nvPr/>
            </p:nvSpPr>
            <p:spPr>
              <a:xfrm>
                <a:off x="5158580" y="3608870"/>
                <a:ext cx="4981" cy="49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73" extrusionOk="0">
                    <a:moveTo>
                      <a:pt x="0" y="1"/>
                    </a:moveTo>
                    <a:cubicBezTo>
                      <a:pt x="27" y="26"/>
                      <a:pt x="51" y="50"/>
                      <a:pt x="74" y="73"/>
                    </a:cubicBezTo>
                    <a:cubicBezTo>
                      <a:pt x="51" y="50"/>
                      <a:pt x="27" y="26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7"/>
              <p:cNvSpPr/>
              <p:nvPr/>
            </p:nvSpPr>
            <p:spPr>
              <a:xfrm>
                <a:off x="5171705" y="3621928"/>
                <a:ext cx="2356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6" extrusionOk="0">
                    <a:moveTo>
                      <a:pt x="0" y="0"/>
                    </a:moveTo>
                    <a:cubicBezTo>
                      <a:pt x="13" y="14"/>
                      <a:pt x="24" y="26"/>
                      <a:pt x="34" y="35"/>
                    </a:cubicBezTo>
                    <a:cubicBezTo>
                      <a:pt x="24" y="26"/>
                      <a:pt x="13" y="14"/>
                      <a:pt x="0" y="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7"/>
              <p:cNvSpPr/>
              <p:nvPr/>
            </p:nvSpPr>
            <p:spPr>
              <a:xfrm>
                <a:off x="5141550" y="3664401"/>
                <a:ext cx="7943" cy="1414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1" extrusionOk="0">
                    <a:moveTo>
                      <a:pt x="117" y="21"/>
                    </a:moveTo>
                    <a:cubicBezTo>
                      <a:pt x="81" y="15"/>
                      <a:pt x="42" y="8"/>
                      <a:pt x="0" y="1"/>
                    </a:cubicBezTo>
                    <a:cubicBezTo>
                      <a:pt x="42" y="8"/>
                      <a:pt x="81" y="15"/>
                      <a:pt x="117" y="2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7"/>
              <p:cNvSpPr/>
              <p:nvPr/>
            </p:nvSpPr>
            <p:spPr>
              <a:xfrm>
                <a:off x="5152387" y="3666219"/>
                <a:ext cx="3567" cy="67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" extrusionOk="0">
                    <a:moveTo>
                      <a:pt x="53" y="9"/>
                    </a:moveTo>
                    <a:cubicBezTo>
                      <a:pt x="36" y="6"/>
                      <a:pt x="19" y="4"/>
                      <a:pt x="0" y="1"/>
                    </a:cubicBezTo>
                    <a:cubicBezTo>
                      <a:pt x="19" y="4"/>
                      <a:pt x="36" y="6"/>
                      <a:pt x="53" y="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7"/>
              <p:cNvSpPr/>
              <p:nvPr/>
            </p:nvSpPr>
            <p:spPr>
              <a:xfrm>
                <a:off x="4977513" y="3637679"/>
                <a:ext cx="18981" cy="316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7" extrusionOk="0">
                    <a:moveTo>
                      <a:pt x="282" y="46"/>
                    </a:moveTo>
                    <a:cubicBezTo>
                      <a:pt x="190" y="30"/>
                      <a:pt x="96" y="16"/>
                      <a:pt x="0" y="1"/>
                    </a:cubicBezTo>
                    <a:cubicBezTo>
                      <a:pt x="96" y="16"/>
                      <a:pt x="190" y="30"/>
                      <a:pt x="282" y="4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7"/>
              <p:cNvSpPr/>
              <p:nvPr/>
            </p:nvSpPr>
            <p:spPr>
              <a:xfrm>
                <a:off x="5167869" y="3668776"/>
                <a:ext cx="2625" cy="606"/>
              </a:xfrm>
              <a:custGeom>
                <a:avLst/>
                <a:gdLst/>
                <a:ahLst/>
                <a:cxnLst/>
                <a:rect l="l" t="t" r="r" b="b"/>
                <a:pathLst>
                  <a:path w="39" h="9" extrusionOk="0">
                    <a:moveTo>
                      <a:pt x="39" y="8"/>
                    </a:moveTo>
                    <a:cubicBezTo>
                      <a:pt x="27" y="7"/>
                      <a:pt x="13" y="4"/>
                      <a:pt x="1" y="1"/>
                    </a:cubicBezTo>
                    <a:cubicBezTo>
                      <a:pt x="13" y="4"/>
                      <a:pt x="27" y="7"/>
                      <a:pt x="39" y="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7"/>
              <p:cNvSpPr/>
              <p:nvPr/>
            </p:nvSpPr>
            <p:spPr>
              <a:xfrm>
                <a:off x="5172984" y="3669651"/>
                <a:ext cx="53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8" y="2"/>
                    </a:moveTo>
                    <a:cubicBezTo>
                      <a:pt x="5" y="2"/>
                      <a:pt x="2" y="2"/>
                      <a:pt x="1" y="1"/>
                    </a:cubicBezTo>
                    <a:cubicBezTo>
                      <a:pt x="2" y="2"/>
                      <a:pt x="5" y="2"/>
                      <a:pt x="8" y="2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7"/>
              <p:cNvSpPr/>
              <p:nvPr/>
            </p:nvSpPr>
            <p:spPr>
              <a:xfrm>
                <a:off x="5119472" y="3660834"/>
                <a:ext cx="9558" cy="154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3" extrusionOk="0">
                    <a:moveTo>
                      <a:pt x="141" y="23"/>
                    </a:moveTo>
                    <a:cubicBezTo>
                      <a:pt x="96" y="16"/>
                      <a:pt x="50" y="7"/>
                      <a:pt x="0" y="0"/>
                    </a:cubicBezTo>
                    <a:cubicBezTo>
                      <a:pt x="50" y="7"/>
                      <a:pt x="96" y="16"/>
                      <a:pt x="141" y="23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7"/>
              <p:cNvSpPr/>
              <p:nvPr/>
            </p:nvSpPr>
            <p:spPr>
              <a:xfrm>
                <a:off x="5160465" y="3667565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7"/>
              <p:cNvSpPr/>
              <p:nvPr/>
            </p:nvSpPr>
            <p:spPr>
              <a:xfrm>
                <a:off x="5130107" y="3662516"/>
                <a:ext cx="10635" cy="188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8" extrusionOk="0">
                    <a:moveTo>
                      <a:pt x="157" y="28"/>
                    </a:moveTo>
                    <a:cubicBezTo>
                      <a:pt x="108" y="19"/>
                      <a:pt x="56" y="11"/>
                      <a:pt x="0" y="1"/>
                    </a:cubicBezTo>
                    <a:cubicBezTo>
                      <a:pt x="56" y="11"/>
                      <a:pt x="108" y="19"/>
                      <a:pt x="157" y="2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7"/>
              <p:cNvSpPr/>
              <p:nvPr/>
            </p:nvSpPr>
            <p:spPr>
              <a:xfrm>
                <a:off x="5019717" y="3644477"/>
                <a:ext cx="16828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2" extrusionOk="0">
                    <a:moveTo>
                      <a:pt x="250" y="41"/>
                    </a:moveTo>
                    <a:cubicBezTo>
                      <a:pt x="169" y="28"/>
                      <a:pt x="86" y="14"/>
                      <a:pt x="1" y="0"/>
                    </a:cubicBezTo>
                    <a:cubicBezTo>
                      <a:pt x="86" y="14"/>
                      <a:pt x="169" y="28"/>
                      <a:pt x="250" y="4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7"/>
              <p:cNvSpPr/>
              <p:nvPr/>
            </p:nvSpPr>
            <p:spPr>
              <a:xfrm>
                <a:off x="4997572" y="3640910"/>
                <a:ext cx="19856" cy="323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48" extrusionOk="0">
                    <a:moveTo>
                      <a:pt x="294" y="47"/>
                    </a:moveTo>
                    <a:cubicBezTo>
                      <a:pt x="200" y="32"/>
                      <a:pt x="101" y="16"/>
                      <a:pt x="0" y="1"/>
                    </a:cubicBezTo>
                    <a:cubicBezTo>
                      <a:pt x="101" y="16"/>
                      <a:pt x="200" y="32"/>
                      <a:pt x="294" y="47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7"/>
              <p:cNvSpPr/>
              <p:nvPr/>
            </p:nvSpPr>
            <p:spPr>
              <a:xfrm>
                <a:off x="5039507" y="3647708"/>
                <a:ext cx="14741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6" extrusionOk="0">
                    <a:moveTo>
                      <a:pt x="219" y="36"/>
                    </a:moveTo>
                    <a:cubicBezTo>
                      <a:pt x="148" y="24"/>
                      <a:pt x="74" y="13"/>
                      <a:pt x="1" y="0"/>
                    </a:cubicBezTo>
                    <a:cubicBezTo>
                      <a:pt x="74" y="13"/>
                      <a:pt x="148" y="24"/>
                      <a:pt x="219" y="3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7"/>
              <p:cNvSpPr/>
              <p:nvPr/>
            </p:nvSpPr>
            <p:spPr>
              <a:xfrm>
                <a:off x="5105673" y="3658545"/>
                <a:ext cx="9154" cy="154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3" extrusionOk="0">
                    <a:moveTo>
                      <a:pt x="136" y="23"/>
                    </a:moveTo>
                    <a:cubicBezTo>
                      <a:pt x="92" y="14"/>
                      <a:pt x="47" y="7"/>
                      <a:pt x="0" y="0"/>
                    </a:cubicBezTo>
                    <a:cubicBezTo>
                      <a:pt x="47" y="7"/>
                      <a:pt x="92" y="14"/>
                      <a:pt x="136" y="23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7"/>
              <p:cNvSpPr/>
              <p:nvPr/>
            </p:nvSpPr>
            <p:spPr>
              <a:xfrm>
                <a:off x="5091538" y="3656189"/>
                <a:ext cx="11779" cy="195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" extrusionOk="0">
                    <a:moveTo>
                      <a:pt x="175" y="28"/>
                    </a:moveTo>
                    <a:cubicBezTo>
                      <a:pt x="118" y="20"/>
                      <a:pt x="60" y="10"/>
                      <a:pt x="1" y="0"/>
                    </a:cubicBezTo>
                    <a:cubicBezTo>
                      <a:pt x="60" y="10"/>
                      <a:pt x="118" y="20"/>
                      <a:pt x="175" y="2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7"/>
              <p:cNvSpPr/>
              <p:nvPr/>
            </p:nvSpPr>
            <p:spPr>
              <a:xfrm>
                <a:off x="5057209" y="3650535"/>
                <a:ext cx="13664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5" extrusionOk="0">
                    <a:moveTo>
                      <a:pt x="203" y="35"/>
                    </a:moveTo>
                    <a:cubicBezTo>
                      <a:pt x="138" y="23"/>
                      <a:pt x="70" y="12"/>
                      <a:pt x="1" y="1"/>
                    </a:cubicBezTo>
                    <a:cubicBezTo>
                      <a:pt x="70" y="12"/>
                      <a:pt x="138" y="23"/>
                      <a:pt x="203" y="35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7"/>
              <p:cNvSpPr/>
              <p:nvPr/>
            </p:nvSpPr>
            <p:spPr>
              <a:xfrm>
                <a:off x="5073903" y="3653295"/>
                <a:ext cx="14674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6" extrusionOk="0">
                    <a:moveTo>
                      <a:pt x="218" y="36"/>
                    </a:moveTo>
                    <a:cubicBezTo>
                      <a:pt x="149" y="25"/>
                      <a:pt x="75" y="13"/>
                      <a:pt x="0" y="1"/>
                    </a:cubicBezTo>
                    <a:cubicBezTo>
                      <a:pt x="75" y="13"/>
                      <a:pt x="149" y="25"/>
                      <a:pt x="218" y="3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7"/>
              <p:cNvSpPr/>
              <p:nvPr/>
            </p:nvSpPr>
            <p:spPr>
              <a:xfrm>
                <a:off x="5270787" y="3615130"/>
                <a:ext cx="341935" cy="444179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59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6" y="469"/>
                      <a:pt x="1341" y="1478"/>
                      <a:pt x="2670" y="3294"/>
                    </a:cubicBezTo>
                    <a:cubicBezTo>
                      <a:pt x="4027" y="5147"/>
                      <a:pt x="4762" y="5714"/>
                      <a:pt x="5080" y="6599"/>
                    </a:cubicBezTo>
                    <a:cubicBezTo>
                      <a:pt x="4524" y="189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7"/>
              <p:cNvSpPr/>
              <p:nvPr/>
            </p:nvSpPr>
            <p:spPr>
              <a:xfrm>
                <a:off x="4915452" y="4026466"/>
                <a:ext cx="629820" cy="573818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525" extrusionOk="0">
                    <a:moveTo>
                      <a:pt x="4678" y="1"/>
                    </a:moveTo>
                    <a:cubicBezTo>
                      <a:pt x="3588" y="1"/>
                      <a:pt x="2497" y="416"/>
                      <a:pt x="1664" y="1248"/>
                    </a:cubicBezTo>
                    <a:cubicBezTo>
                      <a:pt x="1" y="2913"/>
                      <a:pt x="1" y="5612"/>
                      <a:pt x="1664" y="7275"/>
                    </a:cubicBezTo>
                    <a:cubicBezTo>
                      <a:pt x="2497" y="8108"/>
                      <a:pt x="3588" y="8524"/>
                      <a:pt x="4678" y="8524"/>
                    </a:cubicBezTo>
                    <a:cubicBezTo>
                      <a:pt x="5769" y="8524"/>
                      <a:pt x="6860" y="8108"/>
                      <a:pt x="7691" y="7275"/>
                    </a:cubicBezTo>
                    <a:cubicBezTo>
                      <a:pt x="9356" y="5612"/>
                      <a:pt x="9356" y="2913"/>
                      <a:pt x="7691" y="1248"/>
                    </a:cubicBezTo>
                    <a:cubicBezTo>
                      <a:pt x="6860" y="416"/>
                      <a:pt x="5769" y="1"/>
                      <a:pt x="467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3F5A4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7"/>
              <p:cNvSpPr/>
              <p:nvPr/>
            </p:nvSpPr>
            <p:spPr>
              <a:xfrm>
                <a:off x="5015342" y="4098152"/>
                <a:ext cx="430313" cy="430246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6392" extrusionOk="0">
                    <a:moveTo>
                      <a:pt x="2703" y="214"/>
                    </a:moveTo>
                    <a:lnTo>
                      <a:pt x="2703" y="1977"/>
                    </a:lnTo>
                    <a:lnTo>
                      <a:pt x="1455" y="729"/>
                    </a:lnTo>
                    <a:cubicBezTo>
                      <a:pt x="1820" y="470"/>
                      <a:pt x="2244" y="291"/>
                      <a:pt x="2703" y="214"/>
                    </a:cubicBezTo>
                    <a:close/>
                    <a:moveTo>
                      <a:pt x="3691" y="214"/>
                    </a:moveTo>
                    <a:cubicBezTo>
                      <a:pt x="4151" y="291"/>
                      <a:pt x="4575" y="470"/>
                      <a:pt x="4939" y="729"/>
                    </a:cubicBezTo>
                    <a:lnTo>
                      <a:pt x="3691" y="1977"/>
                    </a:lnTo>
                    <a:lnTo>
                      <a:pt x="3691" y="214"/>
                    </a:lnTo>
                    <a:close/>
                    <a:moveTo>
                      <a:pt x="751" y="1423"/>
                    </a:moveTo>
                    <a:lnTo>
                      <a:pt x="2005" y="2675"/>
                    </a:lnTo>
                    <a:lnTo>
                      <a:pt x="220" y="2675"/>
                    </a:lnTo>
                    <a:cubicBezTo>
                      <a:pt x="300" y="2213"/>
                      <a:pt x="487" y="1788"/>
                      <a:pt x="751" y="1423"/>
                    </a:cubicBezTo>
                    <a:close/>
                    <a:moveTo>
                      <a:pt x="5642" y="1423"/>
                    </a:moveTo>
                    <a:cubicBezTo>
                      <a:pt x="5908" y="1788"/>
                      <a:pt x="6093" y="2213"/>
                      <a:pt x="6173" y="2675"/>
                    </a:cubicBezTo>
                    <a:lnTo>
                      <a:pt x="4390" y="2675"/>
                    </a:lnTo>
                    <a:lnTo>
                      <a:pt x="5642" y="1423"/>
                    </a:lnTo>
                    <a:close/>
                    <a:moveTo>
                      <a:pt x="3197" y="2812"/>
                    </a:moveTo>
                    <a:cubicBezTo>
                      <a:pt x="2985" y="2812"/>
                      <a:pt x="2814" y="2985"/>
                      <a:pt x="2814" y="3197"/>
                    </a:cubicBezTo>
                    <a:cubicBezTo>
                      <a:pt x="2814" y="3407"/>
                      <a:pt x="2985" y="3580"/>
                      <a:pt x="3197" y="3580"/>
                    </a:cubicBezTo>
                    <a:cubicBezTo>
                      <a:pt x="3409" y="3580"/>
                      <a:pt x="3581" y="3407"/>
                      <a:pt x="3581" y="3197"/>
                    </a:cubicBezTo>
                    <a:cubicBezTo>
                      <a:pt x="3581" y="2985"/>
                      <a:pt x="3409" y="2812"/>
                      <a:pt x="3197" y="2812"/>
                    </a:cubicBezTo>
                    <a:close/>
                    <a:moveTo>
                      <a:pt x="3197" y="2258"/>
                    </a:moveTo>
                    <a:cubicBezTo>
                      <a:pt x="3714" y="2258"/>
                      <a:pt x="4135" y="2678"/>
                      <a:pt x="4135" y="3197"/>
                    </a:cubicBezTo>
                    <a:cubicBezTo>
                      <a:pt x="4135" y="3714"/>
                      <a:pt x="3714" y="4134"/>
                      <a:pt x="3197" y="4134"/>
                    </a:cubicBezTo>
                    <a:cubicBezTo>
                      <a:pt x="2679" y="4134"/>
                      <a:pt x="2258" y="3714"/>
                      <a:pt x="2258" y="3197"/>
                    </a:cubicBezTo>
                    <a:cubicBezTo>
                      <a:pt x="2258" y="2678"/>
                      <a:pt x="2679" y="2258"/>
                      <a:pt x="3197" y="2258"/>
                    </a:cubicBezTo>
                    <a:close/>
                    <a:moveTo>
                      <a:pt x="2004" y="3663"/>
                    </a:moveTo>
                    <a:lnTo>
                      <a:pt x="729" y="4938"/>
                    </a:lnTo>
                    <a:cubicBezTo>
                      <a:pt x="466" y="4566"/>
                      <a:pt x="285" y="4132"/>
                      <a:pt x="211" y="3663"/>
                    </a:cubicBezTo>
                    <a:close/>
                    <a:moveTo>
                      <a:pt x="6183" y="3663"/>
                    </a:moveTo>
                    <a:cubicBezTo>
                      <a:pt x="6110" y="4132"/>
                      <a:pt x="5929" y="4566"/>
                      <a:pt x="5665" y="4938"/>
                    </a:cubicBezTo>
                    <a:lnTo>
                      <a:pt x="4390" y="3663"/>
                    </a:lnTo>
                    <a:close/>
                    <a:moveTo>
                      <a:pt x="2703" y="4363"/>
                    </a:moveTo>
                    <a:lnTo>
                      <a:pt x="2703" y="6178"/>
                    </a:lnTo>
                    <a:cubicBezTo>
                      <a:pt x="2231" y="6100"/>
                      <a:pt x="1796" y="5912"/>
                      <a:pt x="1424" y="5642"/>
                    </a:cubicBezTo>
                    <a:lnTo>
                      <a:pt x="2703" y="4363"/>
                    </a:lnTo>
                    <a:close/>
                    <a:moveTo>
                      <a:pt x="3691" y="4363"/>
                    </a:moveTo>
                    <a:lnTo>
                      <a:pt x="4971" y="5642"/>
                    </a:lnTo>
                    <a:cubicBezTo>
                      <a:pt x="4599" y="5912"/>
                      <a:pt x="4163" y="6100"/>
                      <a:pt x="3691" y="6178"/>
                    </a:cubicBezTo>
                    <a:lnTo>
                      <a:pt x="3691" y="4363"/>
                    </a:lnTo>
                    <a:close/>
                    <a:moveTo>
                      <a:pt x="3197" y="1"/>
                    </a:moveTo>
                    <a:cubicBezTo>
                      <a:pt x="1435" y="1"/>
                      <a:pt x="1" y="1434"/>
                      <a:pt x="1" y="3197"/>
                    </a:cubicBezTo>
                    <a:cubicBezTo>
                      <a:pt x="1" y="4958"/>
                      <a:pt x="1435" y="6391"/>
                      <a:pt x="3197" y="6391"/>
                    </a:cubicBezTo>
                    <a:cubicBezTo>
                      <a:pt x="4959" y="6391"/>
                      <a:pt x="6393" y="4958"/>
                      <a:pt x="6393" y="3197"/>
                    </a:cubicBezTo>
                    <a:cubicBezTo>
                      <a:pt x="6393" y="1434"/>
                      <a:pt x="4959" y="1"/>
                      <a:pt x="319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7"/>
              <p:cNvSpPr/>
              <p:nvPr/>
            </p:nvSpPr>
            <p:spPr>
              <a:xfrm>
                <a:off x="2177442" y="4026399"/>
                <a:ext cx="629820" cy="573818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525" extrusionOk="0">
                    <a:moveTo>
                      <a:pt x="4679" y="0"/>
                    </a:moveTo>
                    <a:cubicBezTo>
                      <a:pt x="3588" y="0"/>
                      <a:pt x="2498" y="417"/>
                      <a:pt x="1666" y="1249"/>
                    </a:cubicBezTo>
                    <a:cubicBezTo>
                      <a:pt x="1" y="2913"/>
                      <a:pt x="1" y="5611"/>
                      <a:pt x="1666" y="7276"/>
                    </a:cubicBezTo>
                    <a:cubicBezTo>
                      <a:pt x="2498" y="8108"/>
                      <a:pt x="3588" y="8524"/>
                      <a:pt x="4679" y="8524"/>
                    </a:cubicBezTo>
                    <a:cubicBezTo>
                      <a:pt x="5770" y="8524"/>
                      <a:pt x="6860" y="8108"/>
                      <a:pt x="7693" y="7276"/>
                    </a:cubicBezTo>
                    <a:cubicBezTo>
                      <a:pt x="9357" y="5611"/>
                      <a:pt x="9357" y="2913"/>
                      <a:pt x="7693" y="1249"/>
                    </a:cubicBezTo>
                    <a:cubicBezTo>
                      <a:pt x="6860" y="417"/>
                      <a:pt x="5770" y="0"/>
                      <a:pt x="46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3F5A4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7"/>
              <p:cNvSpPr/>
              <p:nvPr/>
            </p:nvSpPr>
            <p:spPr>
              <a:xfrm>
                <a:off x="2277331" y="4098152"/>
                <a:ext cx="430313" cy="430246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6392" extrusionOk="0">
                    <a:moveTo>
                      <a:pt x="2704" y="214"/>
                    </a:moveTo>
                    <a:lnTo>
                      <a:pt x="2704" y="1977"/>
                    </a:lnTo>
                    <a:lnTo>
                      <a:pt x="1455" y="729"/>
                    </a:lnTo>
                    <a:cubicBezTo>
                      <a:pt x="1820" y="470"/>
                      <a:pt x="2244" y="291"/>
                      <a:pt x="2704" y="214"/>
                    </a:cubicBezTo>
                    <a:close/>
                    <a:moveTo>
                      <a:pt x="3692" y="214"/>
                    </a:moveTo>
                    <a:cubicBezTo>
                      <a:pt x="4151" y="291"/>
                      <a:pt x="4575" y="470"/>
                      <a:pt x="4940" y="729"/>
                    </a:cubicBezTo>
                    <a:lnTo>
                      <a:pt x="3692" y="1977"/>
                    </a:lnTo>
                    <a:lnTo>
                      <a:pt x="3692" y="214"/>
                    </a:lnTo>
                    <a:close/>
                    <a:moveTo>
                      <a:pt x="752" y="1423"/>
                    </a:moveTo>
                    <a:lnTo>
                      <a:pt x="2005" y="2675"/>
                    </a:lnTo>
                    <a:lnTo>
                      <a:pt x="220" y="2675"/>
                    </a:lnTo>
                    <a:cubicBezTo>
                      <a:pt x="301" y="2213"/>
                      <a:pt x="487" y="1788"/>
                      <a:pt x="752" y="1423"/>
                    </a:cubicBezTo>
                    <a:close/>
                    <a:moveTo>
                      <a:pt x="5642" y="1423"/>
                    </a:moveTo>
                    <a:cubicBezTo>
                      <a:pt x="5908" y="1788"/>
                      <a:pt x="6094" y="2213"/>
                      <a:pt x="6175" y="2675"/>
                    </a:cubicBezTo>
                    <a:lnTo>
                      <a:pt x="4390" y="2675"/>
                    </a:lnTo>
                    <a:lnTo>
                      <a:pt x="5642" y="1423"/>
                    </a:lnTo>
                    <a:close/>
                    <a:moveTo>
                      <a:pt x="3197" y="2812"/>
                    </a:moveTo>
                    <a:cubicBezTo>
                      <a:pt x="2986" y="2812"/>
                      <a:pt x="2814" y="2985"/>
                      <a:pt x="2814" y="3197"/>
                    </a:cubicBezTo>
                    <a:cubicBezTo>
                      <a:pt x="2814" y="3407"/>
                      <a:pt x="2986" y="3580"/>
                      <a:pt x="3197" y="3580"/>
                    </a:cubicBezTo>
                    <a:cubicBezTo>
                      <a:pt x="3409" y="3580"/>
                      <a:pt x="3581" y="3407"/>
                      <a:pt x="3581" y="3197"/>
                    </a:cubicBezTo>
                    <a:cubicBezTo>
                      <a:pt x="3581" y="2985"/>
                      <a:pt x="3409" y="2812"/>
                      <a:pt x="3197" y="2812"/>
                    </a:cubicBezTo>
                    <a:close/>
                    <a:moveTo>
                      <a:pt x="3197" y="2258"/>
                    </a:moveTo>
                    <a:cubicBezTo>
                      <a:pt x="3716" y="2258"/>
                      <a:pt x="4135" y="2678"/>
                      <a:pt x="4135" y="3197"/>
                    </a:cubicBezTo>
                    <a:cubicBezTo>
                      <a:pt x="4135" y="3714"/>
                      <a:pt x="3716" y="4134"/>
                      <a:pt x="3197" y="4134"/>
                    </a:cubicBezTo>
                    <a:cubicBezTo>
                      <a:pt x="2679" y="4134"/>
                      <a:pt x="2258" y="3714"/>
                      <a:pt x="2258" y="3197"/>
                    </a:cubicBezTo>
                    <a:cubicBezTo>
                      <a:pt x="2258" y="2678"/>
                      <a:pt x="2679" y="2258"/>
                      <a:pt x="3197" y="2258"/>
                    </a:cubicBezTo>
                    <a:close/>
                    <a:moveTo>
                      <a:pt x="2005" y="3663"/>
                    </a:moveTo>
                    <a:lnTo>
                      <a:pt x="730" y="4938"/>
                    </a:lnTo>
                    <a:cubicBezTo>
                      <a:pt x="466" y="4566"/>
                      <a:pt x="285" y="4132"/>
                      <a:pt x="212" y="3663"/>
                    </a:cubicBezTo>
                    <a:close/>
                    <a:moveTo>
                      <a:pt x="6183" y="3663"/>
                    </a:moveTo>
                    <a:cubicBezTo>
                      <a:pt x="6110" y="4132"/>
                      <a:pt x="5929" y="4566"/>
                      <a:pt x="5665" y="4938"/>
                    </a:cubicBezTo>
                    <a:lnTo>
                      <a:pt x="4390" y="3663"/>
                    </a:lnTo>
                    <a:close/>
                    <a:moveTo>
                      <a:pt x="2704" y="4363"/>
                    </a:moveTo>
                    <a:lnTo>
                      <a:pt x="2704" y="6178"/>
                    </a:lnTo>
                    <a:cubicBezTo>
                      <a:pt x="2231" y="6100"/>
                      <a:pt x="1796" y="5912"/>
                      <a:pt x="1424" y="5642"/>
                    </a:cubicBezTo>
                    <a:lnTo>
                      <a:pt x="2704" y="4363"/>
                    </a:lnTo>
                    <a:close/>
                    <a:moveTo>
                      <a:pt x="3692" y="4363"/>
                    </a:moveTo>
                    <a:lnTo>
                      <a:pt x="4971" y="5642"/>
                    </a:lnTo>
                    <a:cubicBezTo>
                      <a:pt x="4599" y="5912"/>
                      <a:pt x="4164" y="6100"/>
                      <a:pt x="3692" y="6178"/>
                    </a:cubicBezTo>
                    <a:lnTo>
                      <a:pt x="3692" y="4363"/>
                    </a:lnTo>
                    <a:close/>
                    <a:moveTo>
                      <a:pt x="3197" y="1"/>
                    </a:moveTo>
                    <a:cubicBezTo>
                      <a:pt x="1436" y="1"/>
                      <a:pt x="1" y="1434"/>
                      <a:pt x="1" y="3197"/>
                    </a:cubicBezTo>
                    <a:cubicBezTo>
                      <a:pt x="1" y="4958"/>
                      <a:pt x="1436" y="6391"/>
                      <a:pt x="3197" y="6391"/>
                    </a:cubicBezTo>
                    <a:cubicBezTo>
                      <a:pt x="4959" y="6391"/>
                      <a:pt x="6393" y="4958"/>
                      <a:pt x="6393" y="3197"/>
                    </a:cubicBezTo>
                    <a:cubicBezTo>
                      <a:pt x="6393" y="1434"/>
                      <a:pt x="4959" y="1"/>
                      <a:pt x="319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FFF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7"/>
              <p:cNvSpPr/>
              <p:nvPr/>
            </p:nvSpPr>
            <p:spPr>
              <a:xfrm>
                <a:off x="2220925" y="3040295"/>
                <a:ext cx="268567" cy="39511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5870" extrusionOk="0">
                    <a:moveTo>
                      <a:pt x="3811" y="1"/>
                    </a:moveTo>
                    <a:cubicBezTo>
                      <a:pt x="1670" y="1864"/>
                      <a:pt x="558" y="3984"/>
                      <a:pt x="1" y="5869"/>
                    </a:cubicBezTo>
                    <a:lnTo>
                      <a:pt x="624" y="5573"/>
                    </a:lnTo>
                    <a:cubicBezTo>
                      <a:pt x="1188" y="5304"/>
                      <a:pt x="1674" y="4898"/>
                      <a:pt x="2040" y="4392"/>
                    </a:cubicBezTo>
                    <a:lnTo>
                      <a:pt x="3164" y="2836"/>
                    </a:lnTo>
                    <a:cubicBezTo>
                      <a:pt x="3755" y="2018"/>
                      <a:pt x="3990" y="994"/>
                      <a:pt x="3811" y="1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7"/>
              <p:cNvSpPr/>
              <p:nvPr/>
            </p:nvSpPr>
            <p:spPr>
              <a:xfrm>
                <a:off x="713225" y="4582521"/>
                <a:ext cx="5046298" cy="35203"/>
              </a:xfrm>
              <a:custGeom>
                <a:avLst/>
                <a:gdLst/>
                <a:ahLst/>
                <a:cxnLst/>
                <a:rect l="l" t="t" r="r" b="b"/>
                <a:pathLst>
                  <a:path w="74971" h="523" extrusionOk="0">
                    <a:moveTo>
                      <a:pt x="262" y="1"/>
                    </a:moveTo>
                    <a:cubicBezTo>
                      <a:pt x="118" y="1"/>
                      <a:pt x="0" y="118"/>
                      <a:pt x="0" y="262"/>
                    </a:cubicBezTo>
                    <a:cubicBezTo>
                      <a:pt x="0" y="407"/>
                      <a:pt x="118" y="522"/>
                      <a:pt x="262" y="522"/>
                    </a:cubicBezTo>
                    <a:lnTo>
                      <a:pt x="74709" y="522"/>
                    </a:lnTo>
                    <a:cubicBezTo>
                      <a:pt x="74854" y="522"/>
                      <a:pt x="74971" y="407"/>
                      <a:pt x="74971" y="262"/>
                    </a:cubicBezTo>
                    <a:cubicBezTo>
                      <a:pt x="74971" y="118"/>
                      <a:pt x="74854" y="1"/>
                      <a:pt x="74709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7"/>
              <p:cNvSpPr/>
              <p:nvPr/>
            </p:nvSpPr>
            <p:spPr>
              <a:xfrm>
                <a:off x="2605136" y="3533885"/>
                <a:ext cx="2346965" cy="844808"/>
              </a:xfrm>
              <a:custGeom>
                <a:avLst/>
                <a:gdLst/>
                <a:ahLst/>
                <a:cxnLst/>
                <a:rect l="l" t="t" r="r" b="b"/>
                <a:pathLst>
                  <a:path w="34868" h="12551" extrusionOk="0">
                    <a:moveTo>
                      <a:pt x="0" y="1"/>
                    </a:moveTo>
                    <a:cubicBezTo>
                      <a:pt x="6310" y="6464"/>
                      <a:pt x="5441" y="8785"/>
                      <a:pt x="5441" y="8785"/>
                    </a:cubicBezTo>
                    <a:lnTo>
                      <a:pt x="33794" y="10942"/>
                    </a:lnTo>
                    <a:cubicBezTo>
                      <a:pt x="33249" y="8390"/>
                      <a:pt x="34868" y="3915"/>
                      <a:pt x="34868" y="3915"/>
                    </a:cubicBezTo>
                    <a:cubicBezTo>
                      <a:pt x="17659" y="1253"/>
                      <a:pt x="1" y="1"/>
                      <a:pt x="0" y="1"/>
                    </a:cubicBezTo>
                    <a:close/>
                    <a:moveTo>
                      <a:pt x="3405" y="9441"/>
                    </a:moveTo>
                    <a:lnTo>
                      <a:pt x="3405" y="9441"/>
                    </a:lnTo>
                    <a:cubicBezTo>
                      <a:pt x="3548" y="9919"/>
                      <a:pt x="3626" y="10424"/>
                      <a:pt x="3626" y="10948"/>
                    </a:cubicBezTo>
                    <a:cubicBezTo>
                      <a:pt x="3626" y="11221"/>
                      <a:pt x="3605" y="11488"/>
                      <a:pt x="3565" y="11751"/>
                    </a:cubicBezTo>
                    <a:lnTo>
                      <a:pt x="34058" y="12551"/>
                    </a:lnTo>
                    <a:cubicBezTo>
                      <a:pt x="33975" y="12295"/>
                      <a:pt x="33912" y="12031"/>
                      <a:pt x="33870" y="11758"/>
                    </a:cubicBezTo>
                    <a:cubicBezTo>
                      <a:pt x="25641" y="11618"/>
                      <a:pt x="17409" y="11441"/>
                      <a:pt x="9199" y="10866"/>
                    </a:cubicBezTo>
                    <a:cubicBezTo>
                      <a:pt x="8037" y="10785"/>
                      <a:pt x="6864" y="10685"/>
                      <a:pt x="5736" y="10384"/>
                    </a:cubicBezTo>
                    <a:cubicBezTo>
                      <a:pt x="4914" y="10163"/>
                      <a:pt x="4173" y="9795"/>
                      <a:pt x="3405" y="9441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7"/>
              <p:cNvSpPr/>
              <p:nvPr/>
            </p:nvSpPr>
            <p:spPr>
              <a:xfrm>
                <a:off x="2603992" y="2972513"/>
                <a:ext cx="2585512" cy="1303727"/>
              </a:xfrm>
              <a:custGeom>
                <a:avLst/>
                <a:gdLst/>
                <a:ahLst/>
                <a:cxnLst/>
                <a:rect l="l" t="t" r="r" b="b"/>
                <a:pathLst>
                  <a:path w="38412" h="19369" extrusionOk="0">
                    <a:moveTo>
                      <a:pt x="12844" y="1662"/>
                    </a:moveTo>
                    <a:cubicBezTo>
                      <a:pt x="13608" y="1662"/>
                      <a:pt x="14368" y="1678"/>
                      <a:pt x="15115" y="1712"/>
                    </a:cubicBezTo>
                    <a:lnTo>
                      <a:pt x="15115" y="6912"/>
                    </a:lnTo>
                    <a:cubicBezTo>
                      <a:pt x="10286" y="6379"/>
                      <a:pt x="6533" y="6112"/>
                      <a:pt x="3880" y="6112"/>
                    </a:cubicBezTo>
                    <a:cubicBezTo>
                      <a:pt x="3454" y="6112"/>
                      <a:pt x="3055" y="6119"/>
                      <a:pt x="2685" y="6133"/>
                    </a:cubicBezTo>
                    <a:cubicBezTo>
                      <a:pt x="2815" y="5374"/>
                      <a:pt x="3554" y="2400"/>
                      <a:pt x="7256" y="1970"/>
                    </a:cubicBezTo>
                    <a:cubicBezTo>
                      <a:pt x="9027" y="1765"/>
                      <a:pt x="10945" y="1662"/>
                      <a:pt x="12844" y="1662"/>
                    </a:cubicBezTo>
                    <a:close/>
                    <a:moveTo>
                      <a:pt x="3633" y="7354"/>
                    </a:moveTo>
                    <a:cubicBezTo>
                      <a:pt x="3612" y="7354"/>
                      <a:pt x="3595" y="7371"/>
                      <a:pt x="3593" y="7392"/>
                    </a:cubicBezTo>
                    <a:lnTo>
                      <a:pt x="3571" y="8171"/>
                    </a:lnTo>
                    <a:cubicBezTo>
                      <a:pt x="3569" y="8192"/>
                      <a:pt x="3586" y="8209"/>
                      <a:pt x="3608" y="8211"/>
                    </a:cubicBezTo>
                    <a:lnTo>
                      <a:pt x="6231" y="8290"/>
                    </a:lnTo>
                    <a:cubicBezTo>
                      <a:pt x="6232" y="8290"/>
                      <a:pt x="6233" y="8290"/>
                      <a:pt x="6233" y="8290"/>
                    </a:cubicBezTo>
                    <a:cubicBezTo>
                      <a:pt x="6253" y="8290"/>
                      <a:pt x="6269" y="8273"/>
                      <a:pt x="6271" y="8253"/>
                    </a:cubicBezTo>
                    <a:lnTo>
                      <a:pt x="6293" y="7473"/>
                    </a:lnTo>
                    <a:cubicBezTo>
                      <a:pt x="6295" y="7453"/>
                      <a:pt x="6278" y="7435"/>
                      <a:pt x="6256" y="7435"/>
                    </a:cubicBezTo>
                    <a:lnTo>
                      <a:pt x="3633" y="7354"/>
                    </a:lnTo>
                    <a:close/>
                    <a:moveTo>
                      <a:pt x="16627" y="1803"/>
                    </a:moveTo>
                    <a:cubicBezTo>
                      <a:pt x="17923" y="1904"/>
                      <a:pt x="19152" y="2059"/>
                      <a:pt x="20251" y="2267"/>
                    </a:cubicBezTo>
                    <a:cubicBezTo>
                      <a:pt x="23908" y="2958"/>
                      <a:pt x="28800" y="5033"/>
                      <a:pt x="28800" y="5033"/>
                    </a:cubicBezTo>
                    <a:lnTo>
                      <a:pt x="28800" y="8711"/>
                    </a:lnTo>
                    <a:cubicBezTo>
                      <a:pt x="26588" y="8385"/>
                      <a:pt x="24144" y="8037"/>
                      <a:pt x="21643" y="7707"/>
                    </a:cubicBezTo>
                    <a:cubicBezTo>
                      <a:pt x="20131" y="7510"/>
                      <a:pt x="18694" y="7329"/>
                      <a:pt x="17331" y="7166"/>
                    </a:cubicBezTo>
                    <a:lnTo>
                      <a:pt x="16627" y="1803"/>
                    </a:lnTo>
                    <a:close/>
                    <a:moveTo>
                      <a:pt x="17378" y="8636"/>
                    </a:moveTo>
                    <a:cubicBezTo>
                      <a:pt x="17343" y="8636"/>
                      <a:pt x="17312" y="8661"/>
                      <a:pt x="17307" y="8698"/>
                    </a:cubicBezTo>
                    <a:lnTo>
                      <a:pt x="17218" y="9406"/>
                    </a:lnTo>
                    <a:cubicBezTo>
                      <a:pt x="17214" y="9446"/>
                      <a:pt x="17240" y="9481"/>
                      <a:pt x="17280" y="9486"/>
                    </a:cubicBezTo>
                    <a:lnTo>
                      <a:pt x="19819" y="9804"/>
                    </a:lnTo>
                    <a:cubicBezTo>
                      <a:pt x="19822" y="9804"/>
                      <a:pt x="19825" y="9804"/>
                      <a:pt x="19829" y="9804"/>
                    </a:cubicBezTo>
                    <a:cubicBezTo>
                      <a:pt x="19864" y="9804"/>
                      <a:pt x="19894" y="9778"/>
                      <a:pt x="19899" y="9741"/>
                    </a:cubicBezTo>
                    <a:lnTo>
                      <a:pt x="19987" y="9033"/>
                    </a:lnTo>
                    <a:cubicBezTo>
                      <a:pt x="19993" y="8994"/>
                      <a:pt x="19964" y="8958"/>
                      <a:pt x="19926" y="8954"/>
                    </a:cubicBezTo>
                    <a:lnTo>
                      <a:pt x="17386" y="8636"/>
                    </a:lnTo>
                    <a:cubicBezTo>
                      <a:pt x="17383" y="8636"/>
                      <a:pt x="17381" y="8636"/>
                      <a:pt x="17378" y="8636"/>
                    </a:cubicBezTo>
                    <a:close/>
                    <a:moveTo>
                      <a:pt x="31952" y="5488"/>
                    </a:moveTo>
                    <a:cubicBezTo>
                      <a:pt x="35794" y="7542"/>
                      <a:pt x="37750" y="9487"/>
                      <a:pt x="38064" y="9814"/>
                    </a:cubicBezTo>
                    <a:lnTo>
                      <a:pt x="38064" y="10164"/>
                    </a:lnTo>
                    <a:cubicBezTo>
                      <a:pt x="37391" y="10052"/>
                      <a:pt x="35098" y="9672"/>
                      <a:pt x="31952" y="9187"/>
                    </a:cubicBezTo>
                    <a:lnTo>
                      <a:pt x="31952" y="5488"/>
                    </a:lnTo>
                    <a:close/>
                    <a:moveTo>
                      <a:pt x="3840" y="6462"/>
                    </a:moveTo>
                    <a:cubicBezTo>
                      <a:pt x="7006" y="6462"/>
                      <a:pt x="11482" y="6849"/>
                      <a:pt x="16161" y="7385"/>
                    </a:cubicBezTo>
                    <a:lnTo>
                      <a:pt x="16148" y="18518"/>
                    </a:lnTo>
                    <a:cubicBezTo>
                      <a:pt x="11869" y="18160"/>
                      <a:pt x="6830" y="16744"/>
                      <a:pt x="3366" y="12595"/>
                    </a:cubicBezTo>
                    <a:cubicBezTo>
                      <a:pt x="1210" y="10013"/>
                      <a:pt x="547" y="7402"/>
                      <a:pt x="406" y="6732"/>
                    </a:cubicBezTo>
                    <a:cubicBezTo>
                      <a:pt x="1200" y="6544"/>
                      <a:pt x="2381" y="6462"/>
                      <a:pt x="3840" y="6462"/>
                    </a:cubicBezTo>
                    <a:close/>
                    <a:moveTo>
                      <a:pt x="16334" y="7405"/>
                    </a:moveTo>
                    <a:cubicBezTo>
                      <a:pt x="22586" y="8124"/>
                      <a:pt x="29176" y="9104"/>
                      <a:pt x="33469" y="9775"/>
                    </a:cubicBezTo>
                    <a:cubicBezTo>
                      <a:pt x="33686" y="15856"/>
                      <a:pt x="32253" y="18211"/>
                      <a:pt x="31623" y="18944"/>
                    </a:cubicBezTo>
                    <a:cubicBezTo>
                      <a:pt x="31482" y="19108"/>
                      <a:pt x="31277" y="19195"/>
                      <a:pt x="31060" y="19195"/>
                    </a:cubicBezTo>
                    <a:cubicBezTo>
                      <a:pt x="31051" y="19195"/>
                      <a:pt x="31043" y="19195"/>
                      <a:pt x="31035" y="19195"/>
                    </a:cubicBezTo>
                    <a:lnTo>
                      <a:pt x="18603" y="18618"/>
                    </a:lnTo>
                    <a:cubicBezTo>
                      <a:pt x="17879" y="18618"/>
                      <a:pt x="17115" y="18593"/>
                      <a:pt x="16322" y="18532"/>
                    </a:cubicBezTo>
                    <a:lnTo>
                      <a:pt x="16334" y="7405"/>
                    </a:lnTo>
                    <a:close/>
                    <a:moveTo>
                      <a:pt x="11164" y="1"/>
                    </a:moveTo>
                    <a:cubicBezTo>
                      <a:pt x="6889" y="1"/>
                      <a:pt x="3779" y="904"/>
                      <a:pt x="1889" y="2701"/>
                    </a:cubicBezTo>
                    <a:cubicBezTo>
                      <a:pt x="0" y="4499"/>
                      <a:pt x="109" y="6509"/>
                      <a:pt x="115" y="6594"/>
                    </a:cubicBezTo>
                    <a:lnTo>
                      <a:pt x="129" y="6801"/>
                    </a:lnTo>
                    <a:lnTo>
                      <a:pt x="238" y="6775"/>
                    </a:lnTo>
                    <a:cubicBezTo>
                      <a:pt x="386" y="7471"/>
                      <a:pt x="1060" y="10102"/>
                      <a:pt x="3226" y="12698"/>
                    </a:cubicBezTo>
                    <a:cubicBezTo>
                      <a:pt x="7427" y="17735"/>
                      <a:pt x="13906" y="18792"/>
                      <a:pt x="18599" y="18792"/>
                    </a:cubicBezTo>
                    <a:lnTo>
                      <a:pt x="31027" y="19367"/>
                    </a:lnTo>
                    <a:cubicBezTo>
                      <a:pt x="31042" y="19369"/>
                      <a:pt x="31057" y="19369"/>
                      <a:pt x="31071" y="19369"/>
                    </a:cubicBezTo>
                    <a:cubicBezTo>
                      <a:pt x="31337" y="19369"/>
                      <a:pt x="31584" y="19257"/>
                      <a:pt x="31754" y="19058"/>
                    </a:cubicBezTo>
                    <a:cubicBezTo>
                      <a:pt x="32397" y="18310"/>
                      <a:pt x="33856" y="15920"/>
                      <a:pt x="33644" y="9804"/>
                    </a:cubicBezTo>
                    <a:lnTo>
                      <a:pt x="33644" y="9804"/>
                    </a:lnTo>
                    <a:cubicBezTo>
                      <a:pt x="36376" y="10232"/>
                      <a:pt x="38134" y="10529"/>
                      <a:pt x="38208" y="10541"/>
                    </a:cubicBezTo>
                    <a:lnTo>
                      <a:pt x="38411" y="10575"/>
                    </a:lnTo>
                    <a:lnTo>
                      <a:pt x="38411" y="9678"/>
                    </a:lnTo>
                    <a:lnTo>
                      <a:pt x="38366" y="9628"/>
                    </a:lnTo>
                    <a:cubicBezTo>
                      <a:pt x="38297" y="9551"/>
                      <a:pt x="36626" y="7722"/>
                      <a:pt x="32979" y="5641"/>
                    </a:cubicBezTo>
                    <a:cubicBezTo>
                      <a:pt x="29621" y="3724"/>
                      <a:pt x="23891" y="1238"/>
                      <a:pt x="15659" y="283"/>
                    </a:cubicBezTo>
                    <a:cubicBezTo>
                      <a:pt x="14041" y="94"/>
                      <a:pt x="12542" y="1"/>
                      <a:pt x="11164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7"/>
              <p:cNvSpPr/>
              <p:nvPr/>
            </p:nvSpPr>
            <p:spPr>
              <a:xfrm>
                <a:off x="4512327" y="3458161"/>
                <a:ext cx="144245" cy="20092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985" extrusionOk="0">
                    <a:moveTo>
                      <a:pt x="1" y="1"/>
                    </a:moveTo>
                    <a:lnTo>
                      <a:pt x="1" y="2658"/>
                    </a:lnTo>
                    <a:lnTo>
                      <a:pt x="145" y="2658"/>
                    </a:lnTo>
                    <a:cubicBezTo>
                      <a:pt x="318" y="2791"/>
                      <a:pt x="626" y="2984"/>
                      <a:pt x="962" y="2984"/>
                    </a:cubicBezTo>
                    <a:cubicBezTo>
                      <a:pt x="1152" y="2984"/>
                      <a:pt x="1350" y="2922"/>
                      <a:pt x="1539" y="2753"/>
                    </a:cubicBezTo>
                    <a:cubicBezTo>
                      <a:pt x="1574" y="2720"/>
                      <a:pt x="1605" y="2685"/>
                      <a:pt x="1633" y="2647"/>
                    </a:cubicBezTo>
                    <a:cubicBezTo>
                      <a:pt x="1669" y="2630"/>
                      <a:pt x="1693" y="2594"/>
                      <a:pt x="1694" y="2553"/>
                    </a:cubicBezTo>
                    <a:cubicBezTo>
                      <a:pt x="2142" y="1765"/>
                      <a:pt x="1694" y="1"/>
                      <a:pt x="1694" y="1"/>
                    </a:cubicBezTo>
                    <a:lnTo>
                      <a:pt x="1656" y="26"/>
                    </a:lnTo>
                    <a:cubicBezTo>
                      <a:pt x="1636" y="10"/>
                      <a:pt x="1612" y="1"/>
                      <a:pt x="1587" y="1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7"/>
              <p:cNvSpPr/>
              <p:nvPr/>
            </p:nvSpPr>
            <p:spPr>
              <a:xfrm>
                <a:off x="2634214" y="3190600"/>
                <a:ext cx="1275525" cy="281356"/>
              </a:xfrm>
              <a:custGeom>
                <a:avLst/>
                <a:gdLst/>
                <a:ahLst/>
                <a:cxnLst/>
                <a:rect l="l" t="t" r="r" b="b"/>
                <a:pathLst>
                  <a:path w="18950" h="4180" extrusionOk="0">
                    <a:moveTo>
                      <a:pt x="1235" y="1"/>
                    </a:moveTo>
                    <a:cubicBezTo>
                      <a:pt x="1" y="1570"/>
                      <a:pt x="103" y="3109"/>
                      <a:pt x="103" y="3109"/>
                    </a:cubicBezTo>
                    <a:cubicBezTo>
                      <a:pt x="607" y="2982"/>
                      <a:pt x="1279" y="2899"/>
                      <a:pt x="2083" y="2855"/>
                    </a:cubicBezTo>
                    <a:lnTo>
                      <a:pt x="2083" y="1438"/>
                    </a:lnTo>
                    <a:cubicBezTo>
                      <a:pt x="2082" y="819"/>
                      <a:pt x="1739" y="281"/>
                      <a:pt x="1235" y="1"/>
                    </a:cubicBezTo>
                    <a:close/>
                    <a:moveTo>
                      <a:pt x="16376" y="72"/>
                    </a:moveTo>
                    <a:lnTo>
                      <a:pt x="16882" y="3926"/>
                    </a:lnTo>
                    <a:cubicBezTo>
                      <a:pt x="17553" y="4007"/>
                      <a:pt x="18242" y="4090"/>
                      <a:pt x="18950" y="4179"/>
                    </a:cubicBezTo>
                    <a:lnTo>
                      <a:pt x="18950" y="2705"/>
                    </a:lnTo>
                    <a:cubicBezTo>
                      <a:pt x="18950" y="1270"/>
                      <a:pt x="17804" y="104"/>
                      <a:pt x="16376" y="72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1" name="Google Shape;1271;p47"/>
            <p:cNvSpPr/>
            <p:nvPr/>
          </p:nvSpPr>
          <p:spPr>
            <a:xfrm>
              <a:off x="934607" y="2046599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1307274" y="2252225"/>
              <a:ext cx="209161" cy="2663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 flipH="1">
              <a:off x="1717478" y="2127449"/>
              <a:ext cx="253134" cy="322350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47"/>
          <p:cNvSpPr/>
          <p:nvPr/>
        </p:nvSpPr>
        <p:spPr>
          <a:xfrm>
            <a:off x="7123887" y="1149500"/>
            <a:ext cx="1328546" cy="31485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7"/>
          <p:cNvSpPr/>
          <p:nvPr/>
        </p:nvSpPr>
        <p:spPr>
          <a:xfrm>
            <a:off x="1016402" y="1318688"/>
            <a:ext cx="1003712" cy="2378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6" name="Google Shape;1276;p47"/>
          <p:cNvCxnSpPr/>
          <p:nvPr/>
        </p:nvCxnSpPr>
        <p:spPr>
          <a:xfrm>
            <a:off x="770875" y="4862875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1277" name="Google Shape;1277;p47"/>
          <p:cNvSpPr txBox="1"/>
          <p:nvPr/>
        </p:nvSpPr>
        <p:spPr>
          <a:xfrm>
            <a:off x="8330225" y="4592325"/>
            <a:ext cx="94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/33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/>
          <p:nvPr/>
        </p:nvSpPr>
        <p:spPr>
          <a:xfrm flipH="1">
            <a:off x="5516805" y="2224474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7"/>
          <p:cNvGrpSpPr/>
          <p:nvPr/>
        </p:nvGrpSpPr>
        <p:grpSpPr>
          <a:xfrm flipH="1">
            <a:off x="5357428" y="2238220"/>
            <a:ext cx="4276499" cy="2284315"/>
            <a:chOff x="-481288" y="2237993"/>
            <a:chExt cx="5439455" cy="2905513"/>
          </a:xfrm>
        </p:grpSpPr>
        <p:sp>
          <p:nvSpPr>
            <p:cNvPr id="198" name="Google Shape;198;p17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7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7"/>
          <p:cNvSpPr txBox="1"/>
          <p:nvPr/>
        </p:nvSpPr>
        <p:spPr>
          <a:xfrm>
            <a:off x="812750" y="1921725"/>
            <a:ext cx="47040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 i="1">
                <a:solidFill>
                  <a:srgbClr val="282828"/>
                </a:solidFill>
              </a:rPr>
              <a:t>Comment concevoir une application desktop efficace et facile à utiliser pour l'agence en vue de faciliter la gestion tout en permettant une automatisation des offres, une communication fluide, une gestion financière et technique optimisée ?</a:t>
            </a:r>
            <a:endParaRPr sz="2500" i="1">
              <a:solidFill>
                <a:srgbClr val="28282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p17"/>
          <p:cNvSpPr/>
          <p:nvPr/>
        </p:nvSpPr>
        <p:spPr>
          <a:xfrm flipH="1">
            <a:off x="7552626" y="2859209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17"/>
          <p:cNvGrpSpPr/>
          <p:nvPr/>
        </p:nvGrpSpPr>
        <p:grpSpPr>
          <a:xfrm>
            <a:off x="7611033" y="2753684"/>
            <a:ext cx="3714986" cy="1701907"/>
            <a:chOff x="3764850" y="4321538"/>
            <a:chExt cx="1275050" cy="584125"/>
          </a:xfrm>
        </p:grpSpPr>
        <p:sp>
          <p:nvSpPr>
            <p:cNvPr id="204" name="Google Shape;204;p17"/>
            <p:cNvSpPr/>
            <p:nvPr/>
          </p:nvSpPr>
          <p:spPr>
            <a:xfrm>
              <a:off x="3764850" y="4321538"/>
              <a:ext cx="1275050" cy="516550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4277275" y="4378488"/>
              <a:ext cx="508825" cy="154225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4185775" y="4378488"/>
              <a:ext cx="798925" cy="154225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4955250" y="4549338"/>
              <a:ext cx="53350" cy="64850"/>
            </a:xfrm>
            <a:custGeom>
              <a:avLst/>
              <a:gdLst/>
              <a:ahLst/>
              <a:cxnLst/>
              <a:rect l="l" t="t" r="r" b="b"/>
              <a:pathLst>
                <a:path w="2134" h="2594" extrusionOk="0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3786800" y="4595538"/>
              <a:ext cx="1244925" cy="233125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rgbClr val="E8E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3784300" y="4522588"/>
              <a:ext cx="1198175" cy="383075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3784300" y="4569313"/>
              <a:ext cx="1169825" cy="307975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rgbClr val="E8EB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4166075" y="4522588"/>
              <a:ext cx="704950" cy="16700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4153775" y="4357813"/>
              <a:ext cx="709575" cy="171925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4128750" y="4344313"/>
              <a:ext cx="883825" cy="495000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rgbClr val="718A1D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17"/>
          <p:cNvSpPr/>
          <p:nvPr/>
        </p:nvSpPr>
        <p:spPr>
          <a:xfrm>
            <a:off x="1873950" y="417600"/>
            <a:ext cx="53961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7"/>
          <p:cNvGrpSpPr/>
          <p:nvPr/>
        </p:nvGrpSpPr>
        <p:grpSpPr>
          <a:xfrm>
            <a:off x="6421940" y="1299375"/>
            <a:ext cx="1806738" cy="3035443"/>
            <a:chOff x="6484504" y="1911584"/>
            <a:chExt cx="1935860" cy="3252377"/>
          </a:xfrm>
        </p:grpSpPr>
        <p:sp>
          <p:nvSpPr>
            <p:cNvPr id="216" name="Google Shape;216;p17"/>
            <p:cNvSpPr/>
            <p:nvPr/>
          </p:nvSpPr>
          <p:spPr>
            <a:xfrm>
              <a:off x="6836521" y="4915155"/>
              <a:ext cx="1052" cy="78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6509150" y="2123411"/>
              <a:ext cx="1031685" cy="1838723"/>
            </a:xfrm>
            <a:custGeom>
              <a:avLst/>
              <a:gdLst/>
              <a:ahLst/>
              <a:cxnLst/>
              <a:rect l="l" t="t" r="r" b="b"/>
              <a:pathLst>
                <a:path w="15697" h="27976" extrusionOk="0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rgbClr val="718A1D"/>
                </a:gs>
                <a:gs pos="100000">
                  <a:srgbClr val="D2D6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6509150" y="3962031"/>
              <a:ext cx="1031685" cy="657447"/>
            </a:xfrm>
            <a:custGeom>
              <a:avLst/>
              <a:gdLst/>
              <a:ahLst/>
              <a:cxnLst/>
              <a:rect l="l" t="t" r="r" b="b"/>
              <a:pathLst>
                <a:path w="15697" h="10003" extrusionOk="0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rgbClr val="718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6620421" y="2278782"/>
              <a:ext cx="796390" cy="1368592"/>
            </a:xfrm>
            <a:custGeom>
              <a:avLst/>
              <a:gdLst/>
              <a:ahLst/>
              <a:cxnLst/>
              <a:rect l="l" t="t" r="r" b="b"/>
              <a:pathLst>
                <a:path w="12117" h="20823" extrusionOk="0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6620421" y="3707549"/>
              <a:ext cx="796390" cy="753866"/>
            </a:xfrm>
            <a:custGeom>
              <a:avLst/>
              <a:gdLst/>
              <a:ahLst/>
              <a:cxnLst/>
              <a:rect l="l" t="t" r="r" b="b"/>
              <a:pathLst>
                <a:path w="12117" h="11470" extrusionOk="0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rgbClr val="718A1D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6863139" y="2393469"/>
              <a:ext cx="310814" cy="614726"/>
            </a:xfrm>
            <a:custGeom>
              <a:avLst/>
              <a:gdLst/>
              <a:ahLst/>
              <a:cxnLst/>
              <a:rect l="l" t="t" r="r" b="b"/>
              <a:pathLst>
                <a:path w="4729" h="9353" extrusionOk="0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6900865" y="2609043"/>
              <a:ext cx="234178" cy="346108"/>
            </a:xfrm>
            <a:custGeom>
              <a:avLst/>
              <a:gdLst/>
              <a:ahLst/>
              <a:cxnLst/>
              <a:rect l="l" t="t" r="r" b="b"/>
              <a:pathLst>
                <a:path w="3563" h="5266" extrusionOk="0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6558443" y="2159625"/>
              <a:ext cx="858368" cy="47716"/>
            </a:xfrm>
            <a:custGeom>
              <a:avLst/>
              <a:gdLst/>
              <a:ahLst/>
              <a:cxnLst/>
              <a:rect l="l" t="t" r="r" b="b"/>
              <a:pathLst>
                <a:path w="13060" h="726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rgbClr val="CCC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450120" y="2159625"/>
              <a:ext cx="63688" cy="63622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CCCA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961068" y="2649069"/>
              <a:ext cx="129938" cy="226291"/>
            </a:xfrm>
            <a:custGeom>
              <a:avLst/>
              <a:gdLst/>
              <a:ahLst/>
              <a:cxnLst/>
              <a:rect l="l" t="t" r="r" b="b"/>
              <a:pathLst>
                <a:path w="1977" h="3443" extrusionOk="0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484504" y="1911584"/>
              <a:ext cx="1068228" cy="211897"/>
            </a:xfrm>
            <a:custGeom>
              <a:avLst/>
              <a:gdLst/>
              <a:ahLst/>
              <a:cxnLst/>
              <a:rect l="l" t="t" r="r" b="b"/>
              <a:pathLst>
                <a:path w="16253" h="3224" extrusionOk="0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9DA6E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6620421" y="1911584"/>
              <a:ext cx="746965" cy="211897"/>
            </a:xfrm>
            <a:custGeom>
              <a:avLst/>
              <a:gdLst/>
              <a:ahLst/>
              <a:cxnLst/>
              <a:rect l="l" t="t" r="r" b="b"/>
              <a:pathLst>
                <a:path w="11365" h="3224" extrusionOk="0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157507" y="4149277"/>
              <a:ext cx="3549" cy="394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6754038" y="3146663"/>
              <a:ext cx="1666326" cy="2017297"/>
            </a:xfrm>
            <a:custGeom>
              <a:avLst/>
              <a:gdLst/>
              <a:ahLst/>
              <a:cxnLst/>
              <a:rect l="l" t="t" r="r" b="b"/>
              <a:pathLst>
                <a:path w="25353" h="30693" extrusionOk="0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7"/>
          <p:cNvSpPr txBox="1"/>
          <p:nvPr/>
        </p:nvSpPr>
        <p:spPr>
          <a:xfrm>
            <a:off x="713225" y="566047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Problématique </a:t>
            </a:r>
            <a:endParaRPr sz="32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p17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232" name="Google Shape;232;p17"/>
          <p:cNvSpPr txBox="1"/>
          <p:nvPr/>
        </p:nvSpPr>
        <p:spPr>
          <a:xfrm>
            <a:off x="84064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/3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 flipH="1">
            <a:off x="3242291" y="1548075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/>
          <p:nvPr/>
        </p:nvSpPr>
        <p:spPr>
          <a:xfrm flipH="1">
            <a:off x="3577606" y="3956502"/>
            <a:ext cx="993848" cy="2355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"/>
          <p:cNvSpPr/>
          <p:nvPr/>
        </p:nvSpPr>
        <p:spPr>
          <a:xfrm flipH="1">
            <a:off x="7809360" y="180956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"/>
          <p:cNvSpPr txBox="1"/>
          <p:nvPr/>
        </p:nvSpPr>
        <p:spPr>
          <a:xfrm>
            <a:off x="121381" y="1764962"/>
            <a:ext cx="8828410" cy="1775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US" sz="1800" dirty="0">
                <a:solidFill>
                  <a:srgbClr val="383838"/>
                </a:solidFill>
              </a:rPr>
              <a:t>As part of our academic training as 2A18 students, we propose to develop a desktop application to validate our course project.</a:t>
            </a:r>
          </a:p>
          <a:p>
            <a:pPr lvl="0" algn="just">
              <a:lnSpc>
                <a:spcPct val="115000"/>
              </a:lnSpc>
            </a:pPr>
            <a:r>
              <a:rPr lang="en-US" sz="1800" dirty="0">
                <a:solidFill>
                  <a:srgbClr val="383838"/>
                </a:solidFill>
              </a:rPr>
              <a:t>Our idea, named “Smart Electric Charging Station”, aims to create a complete desktop application for managing employees, cars, charging sessions, maintenance operations, and customer complaints.</a:t>
            </a:r>
            <a:endParaRPr sz="1300" dirty="0">
              <a:solidFill>
                <a:srgbClr val="383838"/>
              </a:solidFill>
            </a:endParaRPr>
          </a:p>
        </p:txBody>
      </p:sp>
      <p:grpSp>
        <p:nvGrpSpPr>
          <p:cNvPr id="242" name="Google Shape;242;p18"/>
          <p:cNvGrpSpPr/>
          <p:nvPr/>
        </p:nvGrpSpPr>
        <p:grpSpPr>
          <a:xfrm>
            <a:off x="3455201" y="3555134"/>
            <a:ext cx="2233598" cy="933823"/>
            <a:chOff x="1272200" y="2058950"/>
            <a:chExt cx="6411016" cy="2461315"/>
          </a:xfrm>
        </p:grpSpPr>
        <p:sp>
          <p:nvSpPr>
            <p:cNvPr id="243" name="Google Shape;243;p18"/>
            <p:cNvSpPr/>
            <p:nvPr/>
          </p:nvSpPr>
          <p:spPr>
            <a:xfrm>
              <a:off x="1310830" y="3494123"/>
              <a:ext cx="4580713" cy="1026142"/>
            </a:xfrm>
            <a:custGeom>
              <a:avLst/>
              <a:gdLst/>
              <a:ahLst/>
              <a:cxnLst/>
              <a:rect l="l" t="t" r="r" b="b"/>
              <a:pathLst>
                <a:path w="48381" h="10838" extrusionOk="0">
                  <a:moveTo>
                    <a:pt x="7312" y="1"/>
                  </a:moveTo>
                  <a:cubicBezTo>
                    <a:pt x="7217" y="1"/>
                    <a:pt x="7123" y="3"/>
                    <a:pt x="7028" y="8"/>
                  </a:cubicBezTo>
                  <a:cubicBezTo>
                    <a:pt x="3910" y="163"/>
                    <a:pt x="1510" y="2816"/>
                    <a:pt x="1665" y="5935"/>
                  </a:cubicBezTo>
                  <a:cubicBezTo>
                    <a:pt x="1679" y="6226"/>
                    <a:pt x="1717" y="6511"/>
                    <a:pt x="1773" y="6788"/>
                  </a:cubicBezTo>
                  <a:lnTo>
                    <a:pt x="0" y="6788"/>
                  </a:lnTo>
                  <a:cubicBezTo>
                    <a:pt x="0" y="6788"/>
                    <a:pt x="88" y="7270"/>
                    <a:pt x="243" y="7547"/>
                  </a:cubicBezTo>
                  <a:lnTo>
                    <a:pt x="2560" y="7547"/>
                  </a:lnTo>
                  <a:cubicBezTo>
                    <a:pt x="2437" y="7193"/>
                    <a:pt x="2353" y="6819"/>
                    <a:pt x="2314" y="6434"/>
                  </a:cubicBezTo>
                  <a:lnTo>
                    <a:pt x="2314" y="6434"/>
                  </a:lnTo>
                  <a:cubicBezTo>
                    <a:pt x="2355" y="6801"/>
                    <a:pt x="2437" y="7156"/>
                    <a:pt x="2556" y="7495"/>
                  </a:cubicBezTo>
                  <a:cubicBezTo>
                    <a:pt x="3217" y="9412"/>
                    <a:pt x="5036" y="10786"/>
                    <a:pt x="7178" y="10786"/>
                  </a:cubicBezTo>
                  <a:cubicBezTo>
                    <a:pt x="9320" y="10786"/>
                    <a:pt x="11137" y="9412"/>
                    <a:pt x="11798" y="7495"/>
                  </a:cubicBezTo>
                  <a:cubicBezTo>
                    <a:pt x="11975" y="6992"/>
                    <a:pt x="12070" y="6455"/>
                    <a:pt x="12070" y="5892"/>
                  </a:cubicBezTo>
                  <a:cubicBezTo>
                    <a:pt x="12070" y="5656"/>
                    <a:pt x="12053" y="5423"/>
                    <a:pt x="12020" y="5195"/>
                  </a:cubicBezTo>
                  <a:lnTo>
                    <a:pt x="12020" y="5195"/>
                  </a:lnTo>
                  <a:cubicBezTo>
                    <a:pt x="12057" y="5440"/>
                    <a:pt x="12077" y="5690"/>
                    <a:pt x="12077" y="5944"/>
                  </a:cubicBezTo>
                  <a:cubicBezTo>
                    <a:pt x="12077" y="6507"/>
                    <a:pt x="11982" y="7044"/>
                    <a:pt x="11807" y="7547"/>
                  </a:cubicBezTo>
                  <a:lnTo>
                    <a:pt x="37220" y="7547"/>
                  </a:lnTo>
                  <a:cubicBezTo>
                    <a:pt x="37882" y="9463"/>
                    <a:pt x="39702" y="10838"/>
                    <a:pt x="41843" y="10838"/>
                  </a:cubicBezTo>
                  <a:cubicBezTo>
                    <a:pt x="43984" y="10838"/>
                    <a:pt x="45802" y="9463"/>
                    <a:pt x="46464" y="7547"/>
                  </a:cubicBezTo>
                  <a:lnTo>
                    <a:pt x="47809" y="7547"/>
                  </a:lnTo>
                  <a:cubicBezTo>
                    <a:pt x="47952" y="7547"/>
                    <a:pt x="48084" y="7461"/>
                    <a:pt x="48140" y="7330"/>
                  </a:cubicBezTo>
                  <a:lnTo>
                    <a:pt x="48380" y="6788"/>
                  </a:lnTo>
                  <a:lnTo>
                    <a:pt x="47405" y="6788"/>
                  </a:lnTo>
                  <a:cubicBezTo>
                    <a:pt x="47450" y="6455"/>
                    <a:pt x="47466" y="6114"/>
                    <a:pt x="47447" y="5765"/>
                  </a:cubicBezTo>
                  <a:cubicBezTo>
                    <a:pt x="47298" y="2743"/>
                    <a:pt x="44801" y="392"/>
                    <a:pt x="41808" y="392"/>
                  </a:cubicBezTo>
                  <a:cubicBezTo>
                    <a:pt x="41713" y="392"/>
                    <a:pt x="41618" y="395"/>
                    <a:pt x="41522" y="399"/>
                  </a:cubicBezTo>
                  <a:cubicBezTo>
                    <a:pt x="39377" y="507"/>
                    <a:pt x="37572" y="1795"/>
                    <a:pt x="36705" y="3607"/>
                  </a:cubicBezTo>
                  <a:cubicBezTo>
                    <a:pt x="36661" y="3710"/>
                    <a:pt x="36616" y="3813"/>
                    <a:pt x="36567" y="3916"/>
                  </a:cubicBezTo>
                  <a:cubicBezTo>
                    <a:pt x="36567" y="3920"/>
                    <a:pt x="36565" y="3926"/>
                    <a:pt x="36561" y="3930"/>
                  </a:cubicBezTo>
                  <a:cubicBezTo>
                    <a:pt x="36263" y="4667"/>
                    <a:pt x="36118" y="5479"/>
                    <a:pt x="36159" y="6325"/>
                  </a:cubicBezTo>
                  <a:cubicBezTo>
                    <a:pt x="36168" y="6482"/>
                    <a:pt x="36182" y="6634"/>
                    <a:pt x="36200" y="6788"/>
                  </a:cubicBezTo>
                  <a:lnTo>
                    <a:pt x="12844" y="6788"/>
                  </a:lnTo>
                  <a:cubicBezTo>
                    <a:pt x="12939" y="6333"/>
                    <a:pt x="12979" y="5860"/>
                    <a:pt x="12953" y="5373"/>
                  </a:cubicBezTo>
                  <a:cubicBezTo>
                    <a:pt x="12804" y="2350"/>
                    <a:pt x="10305" y="1"/>
                    <a:pt x="7312" y="1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565689" y="3183381"/>
              <a:ext cx="277602" cy="238972"/>
            </a:xfrm>
            <a:custGeom>
              <a:avLst/>
              <a:gdLst/>
              <a:ahLst/>
              <a:cxnLst/>
              <a:rect l="l" t="t" r="r" b="b"/>
              <a:pathLst>
                <a:path w="2932" h="2524" extrusionOk="0">
                  <a:moveTo>
                    <a:pt x="1937" y="0"/>
                  </a:moveTo>
                  <a:cubicBezTo>
                    <a:pt x="1714" y="0"/>
                    <a:pt x="1537" y="107"/>
                    <a:pt x="1537" y="107"/>
                  </a:cubicBezTo>
                  <a:cubicBezTo>
                    <a:pt x="1" y="1167"/>
                    <a:pt x="2804" y="2524"/>
                    <a:pt x="2804" y="2524"/>
                  </a:cubicBezTo>
                  <a:cubicBezTo>
                    <a:pt x="2931" y="374"/>
                    <a:pt x="2354" y="0"/>
                    <a:pt x="1937" y="0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1272200" y="2428868"/>
              <a:ext cx="4733621" cy="1708027"/>
            </a:xfrm>
            <a:custGeom>
              <a:avLst/>
              <a:gdLst/>
              <a:ahLst/>
              <a:cxnLst/>
              <a:rect l="l" t="t" r="r" b="b"/>
              <a:pathLst>
                <a:path w="49996" h="18040" extrusionOk="0">
                  <a:moveTo>
                    <a:pt x="31099" y="1187"/>
                  </a:moveTo>
                  <a:cubicBezTo>
                    <a:pt x="33163" y="1187"/>
                    <a:pt x="37388" y="1596"/>
                    <a:pt x="39852" y="4686"/>
                  </a:cubicBezTo>
                  <a:cubicBezTo>
                    <a:pt x="39852" y="4688"/>
                    <a:pt x="39582" y="5312"/>
                    <a:pt x="38927" y="5639"/>
                  </a:cubicBezTo>
                  <a:lnTo>
                    <a:pt x="29893" y="5831"/>
                  </a:lnTo>
                  <a:lnTo>
                    <a:pt x="29893" y="1240"/>
                  </a:lnTo>
                  <a:cubicBezTo>
                    <a:pt x="29893" y="1240"/>
                    <a:pt x="30356" y="1187"/>
                    <a:pt x="31099" y="1187"/>
                  </a:cubicBezTo>
                  <a:close/>
                  <a:moveTo>
                    <a:pt x="24489" y="1240"/>
                  </a:moveTo>
                  <a:lnTo>
                    <a:pt x="29219" y="1311"/>
                  </a:lnTo>
                  <a:lnTo>
                    <a:pt x="29209" y="5841"/>
                  </a:lnTo>
                  <a:lnTo>
                    <a:pt x="16283" y="5841"/>
                  </a:lnTo>
                  <a:lnTo>
                    <a:pt x="20174" y="2447"/>
                  </a:lnTo>
                  <a:cubicBezTo>
                    <a:pt x="20249" y="2381"/>
                    <a:pt x="20325" y="2320"/>
                    <a:pt x="20406" y="2259"/>
                  </a:cubicBezTo>
                  <a:cubicBezTo>
                    <a:pt x="21113" y="1728"/>
                    <a:pt x="21988" y="1240"/>
                    <a:pt x="22765" y="1240"/>
                  </a:cubicBezTo>
                  <a:close/>
                  <a:moveTo>
                    <a:pt x="38931" y="5818"/>
                  </a:moveTo>
                  <a:lnTo>
                    <a:pt x="38928" y="5909"/>
                  </a:lnTo>
                  <a:lnTo>
                    <a:pt x="38929" y="5818"/>
                  </a:lnTo>
                  <a:close/>
                  <a:moveTo>
                    <a:pt x="47284" y="7969"/>
                  </a:moveTo>
                  <a:cubicBezTo>
                    <a:pt x="47701" y="7969"/>
                    <a:pt x="48278" y="8343"/>
                    <a:pt x="48151" y="10493"/>
                  </a:cubicBezTo>
                  <a:cubicBezTo>
                    <a:pt x="48151" y="10493"/>
                    <a:pt x="45348" y="9136"/>
                    <a:pt x="46884" y="8076"/>
                  </a:cubicBezTo>
                  <a:cubicBezTo>
                    <a:pt x="46884" y="8076"/>
                    <a:pt x="47061" y="7969"/>
                    <a:pt x="47284" y="7969"/>
                  </a:cubicBezTo>
                  <a:close/>
                  <a:moveTo>
                    <a:pt x="27981" y="1"/>
                  </a:moveTo>
                  <a:lnTo>
                    <a:pt x="23224" y="108"/>
                  </a:lnTo>
                  <a:cubicBezTo>
                    <a:pt x="22741" y="118"/>
                    <a:pt x="22259" y="169"/>
                    <a:pt x="21790" y="286"/>
                  </a:cubicBezTo>
                  <a:cubicBezTo>
                    <a:pt x="19954" y="746"/>
                    <a:pt x="18475" y="2030"/>
                    <a:pt x="14401" y="5841"/>
                  </a:cubicBezTo>
                  <a:lnTo>
                    <a:pt x="14400" y="5843"/>
                  </a:lnTo>
                  <a:lnTo>
                    <a:pt x="12796" y="6265"/>
                  </a:lnTo>
                  <a:cubicBezTo>
                    <a:pt x="12783" y="6265"/>
                    <a:pt x="12770" y="6264"/>
                    <a:pt x="12758" y="6264"/>
                  </a:cubicBezTo>
                  <a:lnTo>
                    <a:pt x="12745" y="6264"/>
                  </a:lnTo>
                  <a:cubicBezTo>
                    <a:pt x="2824" y="7007"/>
                    <a:pt x="523" y="11362"/>
                    <a:pt x="89" y="14172"/>
                  </a:cubicBezTo>
                  <a:cubicBezTo>
                    <a:pt x="1" y="15078"/>
                    <a:pt x="117" y="16585"/>
                    <a:pt x="117" y="16585"/>
                  </a:cubicBezTo>
                  <a:cubicBezTo>
                    <a:pt x="265" y="17528"/>
                    <a:pt x="408" y="18039"/>
                    <a:pt x="408" y="18039"/>
                  </a:cubicBezTo>
                  <a:lnTo>
                    <a:pt x="2181" y="18039"/>
                  </a:lnTo>
                  <a:cubicBezTo>
                    <a:pt x="2124" y="17762"/>
                    <a:pt x="2087" y="17477"/>
                    <a:pt x="2073" y="17186"/>
                  </a:cubicBezTo>
                  <a:cubicBezTo>
                    <a:pt x="1918" y="14067"/>
                    <a:pt x="4318" y="11414"/>
                    <a:pt x="7436" y="11259"/>
                  </a:cubicBezTo>
                  <a:cubicBezTo>
                    <a:pt x="7531" y="11254"/>
                    <a:pt x="7625" y="11252"/>
                    <a:pt x="7720" y="11252"/>
                  </a:cubicBezTo>
                  <a:cubicBezTo>
                    <a:pt x="10713" y="11252"/>
                    <a:pt x="13212" y="13601"/>
                    <a:pt x="13361" y="16624"/>
                  </a:cubicBezTo>
                  <a:cubicBezTo>
                    <a:pt x="13387" y="17111"/>
                    <a:pt x="13347" y="17584"/>
                    <a:pt x="13252" y="18039"/>
                  </a:cubicBezTo>
                  <a:lnTo>
                    <a:pt x="36608" y="18039"/>
                  </a:lnTo>
                  <a:cubicBezTo>
                    <a:pt x="36590" y="17885"/>
                    <a:pt x="36576" y="17733"/>
                    <a:pt x="36567" y="17576"/>
                  </a:cubicBezTo>
                  <a:cubicBezTo>
                    <a:pt x="36526" y="16730"/>
                    <a:pt x="36671" y="15918"/>
                    <a:pt x="36969" y="15181"/>
                  </a:cubicBezTo>
                  <a:cubicBezTo>
                    <a:pt x="36972" y="15177"/>
                    <a:pt x="36975" y="15171"/>
                    <a:pt x="36975" y="15167"/>
                  </a:cubicBezTo>
                  <a:cubicBezTo>
                    <a:pt x="37018" y="15061"/>
                    <a:pt x="37064" y="14958"/>
                    <a:pt x="37113" y="14858"/>
                  </a:cubicBezTo>
                  <a:cubicBezTo>
                    <a:pt x="37980" y="13046"/>
                    <a:pt x="39785" y="11758"/>
                    <a:pt x="41930" y="11650"/>
                  </a:cubicBezTo>
                  <a:cubicBezTo>
                    <a:pt x="42026" y="11646"/>
                    <a:pt x="42121" y="11643"/>
                    <a:pt x="42216" y="11643"/>
                  </a:cubicBezTo>
                  <a:cubicBezTo>
                    <a:pt x="45209" y="11643"/>
                    <a:pt x="47705" y="13994"/>
                    <a:pt x="47855" y="17016"/>
                  </a:cubicBezTo>
                  <a:cubicBezTo>
                    <a:pt x="47874" y="17365"/>
                    <a:pt x="47858" y="17706"/>
                    <a:pt x="47812" y="18039"/>
                  </a:cubicBezTo>
                  <a:lnTo>
                    <a:pt x="48788" y="18039"/>
                  </a:lnTo>
                  <a:cubicBezTo>
                    <a:pt x="49995" y="13335"/>
                    <a:pt x="48479" y="10011"/>
                    <a:pt x="48306" y="9081"/>
                  </a:cubicBezTo>
                  <a:cubicBezTo>
                    <a:pt x="48135" y="8151"/>
                    <a:pt x="48306" y="6823"/>
                    <a:pt x="48306" y="6823"/>
                  </a:cubicBezTo>
                  <a:cubicBezTo>
                    <a:pt x="47375" y="6515"/>
                    <a:pt x="46097" y="6296"/>
                    <a:pt x="44681" y="6144"/>
                  </a:cubicBezTo>
                  <a:lnTo>
                    <a:pt x="44681" y="6144"/>
                  </a:lnTo>
                  <a:cubicBezTo>
                    <a:pt x="44712" y="6146"/>
                    <a:pt x="44744" y="6149"/>
                    <a:pt x="44774" y="6153"/>
                  </a:cubicBezTo>
                  <a:lnTo>
                    <a:pt x="44628" y="6053"/>
                  </a:lnTo>
                  <a:cubicBezTo>
                    <a:pt x="41786" y="4233"/>
                    <a:pt x="38428" y="1647"/>
                    <a:pt x="36363" y="794"/>
                  </a:cubicBezTo>
                  <a:cubicBezTo>
                    <a:pt x="35066" y="258"/>
                    <a:pt x="33709" y="1"/>
                    <a:pt x="32306" y="1"/>
                  </a:cubicBezTo>
                  <a:close/>
                </a:path>
              </a:pathLst>
            </a:custGeom>
            <a:gradFill>
              <a:gsLst>
                <a:gs pos="0">
                  <a:srgbClr val="FD7964"/>
                </a:gs>
                <a:gs pos="100000">
                  <a:srgbClr val="D2D6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679893" y="2058950"/>
              <a:ext cx="895767" cy="2295611"/>
            </a:xfrm>
            <a:custGeom>
              <a:avLst/>
              <a:gdLst/>
              <a:ahLst/>
              <a:cxnLst/>
              <a:rect l="l" t="t" r="r" b="b"/>
              <a:pathLst>
                <a:path w="9461" h="24246" extrusionOk="0">
                  <a:moveTo>
                    <a:pt x="8371" y="1260"/>
                  </a:moveTo>
                  <a:lnTo>
                    <a:pt x="8371" y="8223"/>
                  </a:lnTo>
                  <a:lnTo>
                    <a:pt x="1090" y="8223"/>
                  </a:lnTo>
                  <a:lnTo>
                    <a:pt x="1090" y="1260"/>
                  </a:lnTo>
                  <a:close/>
                  <a:moveTo>
                    <a:pt x="51" y="1"/>
                  </a:moveTo>
                  <a:cubicBezTo>
                    <a:pt x="23" y="1"/>
                    <a:pt x="0" y="23"/>
                    <a:pt x="0" y="53"/>
                  </a:cubicBezTo>
                  <a:lnTo>
                    <a:pt x="0" y="24246"/>
                  </a:lnTo>
                  <a:lnTo>
                    <a:pt x="9460" y="24246"/>
                  </a:lnTo>
                  <a:lnTo>
                    <a:pt x="9460" y="53"/>
                  </a:lnTo>
                  <a:cubicBezTo>
                    <a:pt x="9460" y="23"/>
                    <a:pt x="9436" y="1"/>
                    <a:pt x="9408" y="1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572146" y="2454432"/>
              <a:ext cx="1111070" cy="2055976"/>
            </a:xfrm>
            <a:custGeom>
              <a:avLst/>
              <a:gdLst/>
              <a:ahLst/>
              <a:cxnLst/>
              <a:rect l="l" t="t" r="r" b="b"/>
              <a:pathLst>
                <a:path w="11735" h="21715" extrusionOk="0">
                  <a:moveTo>
                    <a:pt x="4106" y="1"/>
                  </a:moveTo>
                  <a:cubicBezTo>
                    <a:pt x="3794" y="1"/>
                    <a:pt x="3542" y="254"/>
                    <a:pt x="3542" y="565"/>
                  </a:cubicBezTo>
                  <a:cubicBezTo>
                    <a:pt x="3542" y="877"/>
                    <a:pt x="3794" y="1129"/>
                    <a:pt x="4106" y="1129"/>
                  </a:cubicBezTo>
                  <a:cubicBezTo>
                    <a:pt x="4417" y="1129"/>
                    <a:pt x="4670" y="877"/>
                    <a:pt x="4670" y="565"/>
                  </a:cubicBezTo>
                  <a:cubicBezTo>
                    <a:pt x="4670" y="254"/>
                    <a:pt x="4417" y="1"/>
                    <a:pt x="4106" y="1"/>
                  </a:cubicBezTo>
                  <a:close/>
                  <a:moveTo>
                    <a:pt x="5868" y="1"/>
                  </a:moveTo>
                  <a:cubicBezTo>
                    <a:pt x="5557" y="1"/>
                    <a:pt x="5304" y="254"/>
                    <a:pt x="5304" y="565"/>
                  </a:cubicBezTo>
                  <a:cubicBezTo>
                    <a:pt x="5304" y="877"/>
                    <a:pt x="5557" y="1129"/>
                    <a:pt x="5868" y="1129"/>
                  </a:cubicBezTo>
                  <a:cubicBezTo>
                    <a:pt x="6180" y="1129"/>
                    <a:pt x="6432" y="877"/>
                    <a:pt x="6432" y="565"/>
                  </a:cubicBezTo>
                  <a:cubicBezTo>
                    <a:pt x="6432" y="254"/>
                    <a:pt x="6180" y="1"/>
                    <a:pt x="5868" y="1"/>
                  </a:cubicBezTo>
                  <a:close/>
                  <a:moveTo>
                    <a:pt x="7629" y="1"/>
                  </a:moveTo>
                  <a:cubicBezTo>
                    <a:pt x="7318" y="1"/>
                    <a:pt x="7065" y="254"/>
                    <a:pt x="7065" y="565"/>
                  </a:cubicBezTo>
                  <a:cubicBezTo>
                    <a:pt x="7065" y="877"/>
                    <a:pt x="7318" y="1129"/>
                    <a:pt x="7629" y="1129"/>
                  </a:cubicBezTo>
                  <a:cubicBezTo>
                    <a:pt x="7941" y="1129"/>
                    <a:pt x="8194" y="877"/>
                    <a:pt x="8194" y="565"/>
                  </a:cubicBezTo>
                  <a:cubicBezTo>
                    <a:pt x="8194" y="254"/>
                    <a:pt x="7941" y="1"/>
                    <a:pt x="7629" y="1"/>
                  </a:cubicBezTo>
                  <a:close/>
                  <a:moveTo>
                    <a:pt x="6019" y="7204"/>
                  </a:moveTo>
                  <a:lnTo>
                    <a:pt x="7466" y="9146"/>
                  </a:lnTo>
                  <a:lnTo>
                    <a:pt x="7749" y="9526"/>
                  </a:lnTo>
                  <a:lnTo>
                    <a:pt x="7036" y="9502"/>
                  </a:lnTo>
                  <a:lnTo>
                    <a:pt x="5205" y="9438"/>
                  </a:lnTo>
                  <a:lnTo>
                    <a:pt x="7036" y="11458"/>
                  </a:lnTo>
                  <a:lnTo>
                    <a:pt x="4407" y="9334"/>
                  </a:lnTo>
                  <a:lnTo>
                    <a:pt x="4123" y="9103"/>
                  </a:lnTo>
                  <a:lnTo>
                    <a:pt x="4684" y="9085"/>
                  </a:lnTo>
                  <a:lnTo>
                    <a:pt x="6263" y="9030"/>
                  </a:lnTo>
                  <a:lnTo>
                    <a:pt x="4690" y="7533"/>
                  </a:lnTo>
                  <a:lnTo>
                    <a:pt x="6019" y="7204"/>
                  </a:lnTo>
                  <a:close/>
                  <a:moveTo>
                    <a:pt x="5868" y="6552"/>
                  </a:moveTo>
                  <a:cubicBezTo>
                    <a:pt x="4255" y="6552"/>
                    <a:pt x="2947" y="7860"/>
                    <a:pt x="2947" y="9474"/>
                  </a:cubicBezTo>
                  <a:cubicBezTo>
                    <a:pt x="2947" y="11086"/>
                    <a:pt x="4255" y="12394"/>
                    <a:pt x="5868" y="12394"/>
                  </a:cubicBezTo>
                  <a:cubicBezTo>
                    <a:pt x="7480" y="12394"/>
                    <a:pt x="8788" y="11086"/>
                    <a:pt x="8788" y="9474"/>
                  </a:cubicBezTo>
                  <a:cubicBezTo>
                    <a:pt x="8788" y="7861"/>
                    <a:pt x="7480" y="6552"/>
                    <a:pt x="5868" y="6552"/>
                  </a:cubicBezTo>
                  <a:close/>
                  <a:moveTo>
                    <a:pt x="0" y="19888"/>
                  </a:moveTo>
                  <a:lnTo>
                    <a:pt x="0" y="21714"/>
                  </a:lnTo>
                  <a:lnTo>
                    <a:pt x="11735" y="21714"/>
                  </a:lnTo>
                  <a:lnTo>
                    <a:pt x="11735" y="19888"/>
                  </a:lnTo>
                  <a:close/>
                </a:path>
              </a:pathLst>
            </a:custGeom>
            <a:gradFill>
              <a:gsLst>
                <a:gs pos="0">
                  <a:srgbClr val="9DA6EC"/>
                </a:gs>
                <a:gs pos="100000">
                  <a:srgbClr val="D2D6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5839790" y="2630255"/>
              <a:ext cx="840190" cy="1737189"/>
            </a:xfrm>
            <a:custGeom>
              <a:avLst/>
              <a:gdLst/>
              <a:ahLst/>
              <a:cxnLst/>
              <a:rect l="l" t="t" r="r" b="b"/>
              <a:pathLst>
                <a:path w="8874" h="18348" extrusionOk="0">
                  <a:moveTo>
                    <a:pt x="7666" y="1"/>
                  </a:moveTo>
                  <a:cubicBezTo>
                    <a:pt x="7653" y="1"/>
                    <a:pt x="7642" y="12"/>
                    <a:pt x="7642" y="26"/>
                  </a:cubicBezTo>
                  <a:lnTo>
                    <a:pt x="7642" y="190"/>
                  </a:lnTo>
                  <a:cubicBezTo>
                    <a:pt x="6725" y="204"/>
                    <a:pt x="5983" y="954"/>
                    <a:pt x="5983" y="1875"/>
                  </a:cubicBezTo>
                  <a:lnTo>
                    <a:pt x="5983" y="16661"/>
                  </a:lnTo>
                  <a:cubicBezTo>
                    <a:pt x="5983" y="17242"/>
                    <a:pt x="5509" y="17716"/>
                    <a:pt x="4928" y="17716"/>
                  </a:cubicBezTo>
                  <a:cubicBezTo>
                    <a:pt x="4347" y="17716"/>
                    <a:pt x="3875" y="17242"/>
                    <a:pt x="3875" y="16661"/>
                  </a:cubicBezTo>
                  <a:lnTo>
                    <a:pt x="3875" y="6917"/>
                  </a:lnTo>
                  <a:cubicBezTo>
                    <a:pt x="3875" y="5988"/>
                    <a:pt x="3119" y="5232"/>
                    <a:pt x="2189" y="5232"/>
                  </a:cubicBezTo>
                  <a:lnTo>
                    <a:pt x="1" y="5232"/>
                  </a:lnTo>
                  <a:lnTo>
                    <a:pt x="1" y="5864"/>
                  </a:lnTo>
                  <a:lnTo>
                    <a:pt x="2189" y="5864"/>
                  </a:lnTo>
                  <a:cubicBezTo>
                    <a:pt x="2770" y="5864"/>
                    <a:pt x="3243" y="6336"/>
                    <a:pt x="3243" y="6917"/>
                  </a:cubicBezTo>
                  <a:lnTo>
                    <a:pt x="3243" y="16661"/>
                  </a:lnTo>
                  <a:cubicBezTo>
                    <a:pt x="3243" y="17591"/>
                    <a:pt x="3999" y="18348"/>
                    <a:pt x="4928" y="18348"/>
                  </a:cubicBezTo>
                  <a:cubicBezTo>
                    <a:pt x="5858" y="18348"/>
                    <a:pt x="6614" y="17591"/>
                    <a:pt x="6614" y="16661"/>
                  </a:cubicBezTo>
                  <a:lnTo>
                    <a:pt x="6614" y="1875"/>
                  </a:lnTo>
                  <a:cubicBezTo>
                    <a:pt x="6614" y="1303"/>
                    <a:pt x="7072" y="836"/>
                    <a:pt x="7642" y="822"/>
                  </a:cubicBezTo>
                  <a:lnTo>
                    <a:pt x="7642" y="985"/>
                  </a:lnTo>
                  <a:cubicBezTo>
                    <a:pt x="7642" y="999"/>
                    <a:pt x="7653" y="1009"/>
                    <a:pt x="7666" y="1009"/>
                  </a:cubicBezTo>
                  <a:lnTo>
                    <a:pt x="8873" y="1009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470556" y="3200044"/>
              <a:ext cx="337345" cy="357133"/>
            </a:xfrm>
            <a:custGeom>
              <a:avLst/>
              <a:gdLst/>
              <a:ahLst/>
              <a:cxnLst/>
              <a:rect l="l" t="t" r="r" b="b"/>
              <a:pathLst>
                <a:path w="3563" h="3772" extrusionOk="0">
                  <a:moveTo>
                    <a:pt x="3510" y="0"/>
                  </a:moveTo>
                  <a:lnTo>
                    <a:pt x="3510" y="0"/>
                  </a:lnTo>
                  <a:cubicBezTo>
                    <a:pt x="3510" y="0"/>
                    <a:pt x="238" y="1231"/>
                    <a:pt x="1" y="3771"/>
                  </a:cubicBezTo>
                  <a:cubicBezTo>
                    <a:pt x="1" y="3771"/>
                    <a:pt x="3563" y="2424"/>
                    <a:pt x="3510" y="0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102493" y="2535006"/>
              <a:ext cx="943013" cy="446984"/>
            </a:xfrm>
            <a:custGeom>
              <a:avLst/>
              <a:gdLst/>
              <a:ahLst/>
              <a:cxnLst/>
              <a:rect l="l" t="t" r="r" b="b"/>
              <a:pathLst>
                <a:path w="9960" h="4721" extrusionOk="0">
                  <a:moveTo>
                    <a:pt x="1037" y="0"/>
                  </a:moveTo>
                  <a:cubicBezTo>
                    <a:pt x="395" y="0"/>
                    <a:pt x="0" y="37"/>
                    <a:pt x="0" y="37"/>
                  </a:cubicBezTo>
                  <a:lnTo>
                    <a:pt x="0" y="4720"/>
                  </a:lnTo>
                  <a:lnTo>
                    <a:pt x="3682" y="4720"/>
                  </a:lnTo>
                  <a:cubicBezTo>
                    <a:pt x="3682" y="4720"/>
                    <a:pt x="4984" y="4675"/>
                    <a:pt x="6850" y="4675"/>
                  </a:cubicBezTo>
                  <a:cubicBezTo>
                    <a:pt x="7396" y="4675"/>
                    <a:pt x="7991" y="4679"/>
                    <a:pt x="8615" y="4689"/>
                  </a:cubicBezTo>
                  <a:lnTo>
                    <a:pt x="8615" y="4666"/>
                  </a:lnTo>
                  <a:cubicBezTo>
                    <a:pt x="9579" y="4454"/>
                    <a:pt x="9959" y="3565"/>
                    <a:pt x="9959" y="3565"/>
                  </a:cubicBezTo>
                  <a:cubicBezTo>
                    <a:pt x="7683" y="379"/>
                    <a:pt x="3093" y="0"/>
                    <a:pt x="1037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102493" y="2476682"/>
              <a:ext cx="943013" cy="505307"/>
            </a:xfrm>
            <a:custGeom>
              <a:avLst/>
              <a:gdLst/>
              <a:ahLst/>
              <a:cxnLst/>
              <a:rect l="l" t="t" r="r" b="b"/>
              <a:pathLst>
                <a:path w="9960" h="5337" extrusionOk="0">
                  <a:moveTo>
                    <a:pt x="0" y="653"/>
                  </a:moveTo>
                  <a:cubicBezTo>
                    <a:pt x="0" y="653"/>
                    <a:pt x="6971" y="0"/>
                    <a:pt x="9959" y="4181"/>
                  </a:cubicBezTo>
                  <a:cubicBezTo>
                    <a:pt x="9959" y="4181"/>
                    <a:pt x="9579" y="5070"/>
                    <a:pt x="8615" y="5282"/>
                  </a:cubicBezTo>
                  <a:lnTo>
                    <a:pt x="8615" y="5305"/>
                  </a:lnTo>
                  <a:cubicBezTo>
                    <a:pt x="5856" y="5261"/>
                    <a:pt x="3682" y="5336"/>
                    <a:pt x="3682" y="5336"/>
                  </a:cubicBezTo>
                  <a:lnTo>
                    <a:pt x="1484" y="5336"/>
                  </a:lnTo>
                  <a:lnTo>
                    <a:pt x="0" y="5336"/>
                  </a:lnTo>
                  <a:lnTo>
                    <a:pt x="0" y="653"/>
                  </a:ln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062537" y="2495145"/>
              <a:ext cx="1028414" cy="526705"/>
            </a:xfrm>
            <a:custGeom>
              <a:avLst/>
              <a:gdLst/>
              <a:ahLst/>
              <a:cxnLst/>
              <a:rect l="l" t="t" r="r" b="b"/>
              <a:pathLst>
                <a:path w="10862" h="5563" extrusionOk="0">
                  <a:moveTo>
                    <a:pt x="1457" y="422"/>
                  </a:moveTo>
                  <a:cubicBezTo>
                    <a:pt x="3510" y="422"/>
                    <a:pt x="8103" y="800"/>
                    <a:pt x="10381" y="3988"/>
                  </a:cubicBezTo>
                  <a:cubicBezTo>
                    <a:pt x="10381" y="3988"/>
                    <a:pt x="10001" y="4877"/>
                    <a:pt x="9037" y="5087"/>
                  </a:cubicBezTo>
                  <a:lnTo>
                    <a:pt x="9037" y="5110"/>
                  </a:lnTo>
                  <a:cubicBezTo>
                    <a:pt x="8414" y="5100"/>
                    <a:pt x="7820" y="5096"/>
                    <a:pt x="7276" y="5096"/>
                  </a:cubicBezTo>
                  <a:cubicBezTo>
                    <a:pt x="5406" y="5096"/>
                    <a:pt x="4104" y="5141"/>
                    <a:pt x="4104" y="5141"/>
                  </a:cubicBezTo>
                  <a:lnTo>
                    <a:pt x="422" y="5141"/>
                  </a:lnTo>
                  <a:lnTo>
                    <a:pt x="422" y="458"/>
                  </a:lnTo>
                  <a:cubicBezTo>
                    <a:pt x="422" y="458"/>
                    <a:pt x="816" y="422"/>
                    <a:pt x="1457" y="422"/>
                  </a:cubicBezTo>
                  <a:close/>
                  <a:moveTo>
                    <a:pt x="1457" y="0"/>
                  </a:moveTo>
                  <a:cubicBezTo>
                    <a:pt x="804" y="0"/>
                    <a:pt x="399" y="37"/>
                    <a:pt x="382" y="39"/>
                  </a:cubicBezTo>
                  <a:lnTo>
                    <a:pt x="1" y="74"/>
                  </a:lnTo>
                  <a:lnTo>
                    <a:pt x="1" y="458"/>
                  </a:lnTo>
                  <a:lnTo>
                    <a:pt x="1" y="5141"/>
                  </a:lnTo>
                  <a:lnTo>
                    <a:pt x="1" y="5562"/>
                  </a:lnTo>
                  <a:lnTo>
                    <a:pt x="4118" y="5562"/>
                  </a:lnTo>
                  <a:cubicBezTo>
                    <a:pt x="4132" y="5561"/>
                    <a:pt x="5436" y="5517"/>
                    <a:pt x="7276" y="5517"/>
                  </a:cubicBezTo>
                  <a:cubicBezTo>
                    <a:pt x="7870" y="5517"/>
                    <a:pt x="8460" y="5521"/>
                    <a:pt x="9032" y="5531"/>
                  </a:cubicBezTo>
                  <a:lnTo>
                    <a:pt x="9458" y="5538"/>
                  </a:lnTo>
                  <a:lnTo>
                    <a:pt x="9458" y="5398"/>
                  </a:lnTo>
                  <a:cubicBezTo>
                    <a:pt x="10379" y="5042"/>
                    <a:pt x="10752" y="4193"/>
                    <a:pt x="10769" y="4153"/>
                  </a:cubicBezTo>
                  <a:lnTo>
                    <a:pt x="10862" y="3935"/>
                  </a:lnTo>
                  <a:lnTo>
                    <a:pt x="10723" y="3742"/>
                  </a:lnTo>
                  <a:cubicBezTo>
                    <a:pt x="8309" y="365"/>
                    <a:pt x="3438" y="0"/>
                    <a:pt x="1457" y="0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2612785" y="2463806"/>
              <a:ext cx="1467919" cy="1552847"/>
            </a:xfrm>
            <a:custGeom>
              <a:avLst/>
              <a:gdLst/>
              <a:ahLst/>
              <a:cxnLst/>
              <a:rect l="l" t="t" r="r" b="b"/>
              <a:pathLst>
                <a:path w="15504" h="16401" extrusionOk="0">
                  <a:moveTo>
                    <a:pt x="13174" y="7358"/>
                  </a:moveTo>
                  <a:cubicBezTo>
                    <a:pt x="13984" y="7358"/>
                    <a:pt x="14480" y="7544"/>
                    <a:pt x="14480" y="7677"/>
                  </a:cubicBezTo>
                  <a:cubicBezTo>
                    <a:pt x="14480" y="7811"/>
                    <a:pt x="13984" y="7997"/>
                    <a:pt x="13174" y="7997"/>
                  </a:cubicBezTo>
                  <a:cubicBezTo>
                    <a:pt x="12367" y="7997"/>
                    <a:pt x="11871" y="7811"/>
                    <a:pt x="11871" y="7677"/>
                  </a:cubicBezTo>
                  <a:cubicBezTo>
                    <a:pt x="11871" y="7544"/>
                    <a:pt x="12367" y="7358"/>
                    <a:pt x="13174" y="7358"/>
                  </a:cubicBezTo>
                  <a:close/>
                  <a:moveTo>
                    <a:pt x="13174" y="7253"/>
                  </a:moveTo>
                  <a:cubicBezTo>
                    <a:pt x="12492" y="7253"/>
                    <a:pt x="11766" y="7401"/>
                    <a:pt x="11766" y="7677"/>
                  </a:cubicBezTo>
                  <a:cubicBezTo>
                    <a:pt x="11766" y="7953"/>
                    <a:pt x="12492" y="8103"/>
                    <a:pt x="13174" y="8103"/>
                  </a:cubicBezTo>
                  <a:cubicBezTo>
                    <a:pt x="13858" y="8103"/>
                    <a:pt x="14586" y="7954"/>
                    <a:pt x="14586" y="7677"/>
                  </a:cubicBezTo>
                  <a:cubicBezTo>
                    <a:pt x="14586" y="7401"/>
                    <a:pt x="13858" y="7253"/>
                    <a:pt x="13174" y="7253"/>
                  </a:cubicBezTo>
                  <a:close/>
                  <a:moveTo>
                    <a:pt x="12140" y="105"/>
                  </a:moveTo>
                  <a:cubicBezTo>
                    <a:pt x="13690" y="105"/>
                    <a:pt x="15111" y="121"/>
                    <a:pt x="15398" y="124"/>
                  </a:cubicBezTo>
                  <a:cubicBezTo>
                    <a:pt x="15392" y="835"/>
                    <a:pt x="15320" y="8474"/>
                    <a:pt x="15320" y="10968"/>
                  </a:cubicBezTo>
                  <a:cubicBezTo>
                    <a:pt x="15320" y="13410"/>
                    <a:pt x="15320" y="16178"/>
                    <a:pt x="14609" y="16178"/>
                  </a:cubicBezTo>
                  <a:cubicBezTo>
                    <a:pt x="14475" y="16178"/>
                    <a:pt x="13970" y="16186"/>
                    <a:pt x="13204" y="16197"/>
                  </a:cubicBezTo>
                  <a:cubicBezTo>
                    <a:pt x="11297" y="16228"/>
                    <a:pt x="6943" y="16296"/>
                    <a:pt x="3886" y="16296"/>
                  </a:cubicBezTo>
                  <a:cubicBezTo>
                    <a:pt x="2076" y="16296"/>
                    <a:pt x="720" y="16272"/>
                    <a:pt x="600" y="16202"/>
                  </a:cubicBezTo>
                  <a:cubicBezTo>
                    <a:pt x="542" y="16099"/>
                    <a:pt x="429" y="14754"/>
                    <a:pt x="282" y="11293"/>
                  </a:cubicBezTo>
                  <a:cubicBezTo>
                    <a:pt x="173" y="8736"/>
                    <a:pt x="112" y="6539"/>
                    <a:pt x="134" y="6426"/>
                  </a:cubicBezTo>
                  <a:cubicBezTo>
                    <a:pt x="179" y="6225"/>
                    <a:pt x="1194" y="5133"/>
                    <a:pt x="2986" y="3506"/>
                  </a:cubicBezTo>
                  <a:cubicBezTo>
                    <a:pt x="4695" y="1955"/>
                    <a:pt x="6606" y="350"/>
                    <a:pt x="7826" y="203"/>
                  </a:cubicBezTo>
                  <a:cubicBezTo>
                    <a:pt x="8479" y="125"/>
                    <a:pt x="10393" y="105"/>
                    <a:pt x="12140" y="105"/>
                  </a:cubicBezTo>
                  <a:close/>
                  <a:moveTo>
                    <a:pt x="12146" y="0"/>
                  </a:moveTo>
                  <a:cubicBezTo>
                    <a:pt x="10394" y="0"/>
                    <a:pt x="8471" y="20"/>
                    <a:pt x="7813" y="98"/>
                  </a:cubicBezTo>
                  <a:cubicBezTo>
                    <a:pt x="6568" y="248"/>
                    <a:pt x="4723" y="1787"/>
                    <a:pt x="2915" y="3428"/>
                  </a:cubicBezTo>
                  <a:cubicBezTo>
                    <a:pt x="1249" y="4941"/>
                    <a:pt x="90" y="6135"/>
                    <a:pt x="30" y="6404"/>
                  </a:cubicBezTo>
                  <a:cubicBezTo>
                    <a:pt x="1" y="6538"/>
                    <a:pt x="84" y="9108"/>
                    <a:pt x="177" y="11315"/>
                  </a:cubicBezTo>
                  <a:cubicBezTo>
                    <a:pt x="271" y="13485"/>
                    <a:pt x="404" y="16104"/>
                    <a:pt x="512" y="16261"/>
                  </a:cubicBezTo>
                  <a:cubicBezTo>
                    <a:pt x="572" y="16344"/>
                    <a:pt x="1339" y="16401"/>
                    <a:pt x="4021" y="16401"/>
                  </a:cubicBezTo>
                  <a:cubicBezTo>
                    <a:pt x="5947" y="16401"/>
                    <a:pt x="8860" y="16371"/>
                    <a:pt x="13205" y="16303"/>
                  </a:cubicBezTo>
                  <a:cubicBezTo>
                    <a:pt x="13970" y="16291"/>
                    <a:pt x="14476" y="16284"/>
                    <a:pt x="14609" y="16284"/>
                  </a:cubicBezTo>
                  <a:cubicBezTo>
                    <a:pt x="15425" y="16284"/>
                    <a:pt x="15425" y="13701"/>
                    <a:pt x="15425" y="10968"/>
                  </a:cubicBezTo>
                  <a:cubicBezTo>
                    <a:pt x="15425" y="8365"/>
                    <a:pt x="15502" y="155"/>
                    <a:pt x="15504" y="73"/>
                  </a:cubicBezTo>
                  <a:lnTo>
                    <a:pt x="15504" y="20"/>
                  </a:lnTo>
                  <a:lnTo>
                    <a:pt x="15451" y="19"/>
                  </a:lnTo>
                  <a:cubicBezTo>
                    <a:pt x="15421" y="19"/>
                    <a:pt x="13866" y="0"/>
                    <a:pt x="12146" y="0"/>
                  </a:cubicBezTo>
                  <a:close/>
                </a:path>
              </a:pathLst>
            </a:custGeom>
            <a:solidFill>
              <a:srgbClr val="E6E3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813792" y="2538319"/>
              <a:ext cx="1224875" cy="443670"/>
            </a:xfrm>
            <a:custGeom>
              <a:avLst/>
              <a:gdLst/>
              <a:ahLst/>
              <a:cxnLst/>
              <a:rect l="l" t="t" r="r" b="b"/>
              <a:pathLst>
                <a:path w="12937" h="4686" extrusionOk="0">
                  <a:moveTo>
                    <a:pt x="12937" y="1"/>
                  </a:moveTo>
                  <a:lnTo>
                    <a:pt x="6483" y="84"/>
                  </a:lnTo>
                  <a:cubicBezTo>
                    <a:pt x="5706" y="84"/>
                    <a:pt x="4831" y="572"/>
                    <a:pt x="4124" y="1103"/>
                  </a:cubicBezTo>
                  <a:cubicBezTo>
                    <a:pt x="4043" y="1164"/>
                    <a:pt x="3967" y="1226"/>
                    <a:pt x="3892" y="1291"/>
                  </a:cubicBezTo>
                  <a:lnTo>
                    <a:pt x="1" y="4685"/>
                  </a:lnTo>
                  <a:lnTo>
                    <a:pt x="12927" y="4685"/>
                  </a:lnTo>
                  <a:lnTo>
                    <a:pt x="12937" y="1"/>
                  </a:ln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2813792" y="2538319"/>
              <a:ext cx="1224875" cy="443670"/>
            </a:xfrm>
            <a:custGeom>
              <a:avLst/>
              <a:gdLst/>
              <a:ahLst/>
              <a:cxnLst/>
              <a:rect l="l" t="t" r="r" b="b"/>
              <a:pathLst>
                <a:path w="12937" h="4686" extrusionOk="0">
                  <a:moveTo>
                    <a:pt x="495" y="4685"/>
                  </a:moveTo>
                  <a:lnTo>
                    <a:pt x="1" y="4685"/>
                  </a:lnTo>
                  <a:lnTo>
                    <a:pt x="3892" y="1291"/>
                  </a:lnTo>
                  <a:cubicBezTo>
                    <a:pt x="3967" y="1226"/>
                    <a:pt x="4043" y="1164"/>
                    <a:pt x="4124" y="1103"/>
                  </a:cubicBezTo>
                  <a:cubicBezTo>
                    <a:pt x="4831" y="572"/>
                    <a:pt x="5706" y="84"/>
                    <a:pt x="6483" y="84"/>
                  </a:cubicBezTo>
                  <a:lnTo>
                    <a:pt x="12937" y="1"/>
                  </a:lnTo>
                  <a:lnTo>
                    <a:pt x="12927" y="4685"/>
                  </a:lnTo>
                  <a:lnTo>
                    <a:pt x="495" y="4685"/>
                  </a:ln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2707466" y="2498080"/>
              <a:ext cx="1371250" cy="523770"/>
            </a:xfrm>
            <a:custGeom>
              <a:avLst/>
              <a:gdLst/>
              <a:ahLst/>
              <a:cxnLst/>
              <a:rect l="l" t="t" r="r" b="b"/>
              <a:pathLst>
                <a:path w="14483" h="5532" extrusionOk="0">
                  <a:moveTo>
                    <a:pt x="14060" y="427"/>
                  </a:moveTo>
                  <a:lnTo>
                    <a:pt x="14050" y="5110"/>
                  </a:lnTo>
                  <a:lnTo>
                    <a:pt x="1124" y="5110"/>
                  </a:lnTo>
                  <a:lnTo>
                    <a:pt x="5015" y="1716"/>
                  </a:lnTo>
                  <a:cubicBezTo>
                    <a:pt x="5090" y="1651"/>
                    <a:pt x="5166" y="1589"/>
                    <a:pt x="5247" y="1528"/>
                  </a:cubicBezTo>
                  <a:cubicBezTo>
                    <a:pt x="5954" y="997"/>
                    <a:pt x="6829" y="509"/>
                    <a:pt x="7606" y="509"/>
                  </a:cubicBezTo>
                  <a:lnTo>
                    <a:pt x="14060" y="427"/>
                  </a:lnTo>
                  <a:close/>
                  <a:moveTo>
                    <a:pt x="14482" y="0"/>
                  </a:moveTo>
                  <a:lnTo>
                    <a:pt x="14054" y="6"/>
                  </a:lnTo>
                  <a:lnTo>
                    <a:pt x="7600" y="88"/>
                  </a:lnTo>
                  <a:cubicBezTo>
                    <a:pt x="6660" y="88"/>
                    <a:pt x="5664" y="689"/>
                    <a:pt x="4994" y="1192"/>
                  </a:cubicBezTo>
                  <a:cubicBezTo>
                    <a:pt x="4903" y="1260"/>
                    <a:pt x="4819" y="1328"/>
                    <a:pt x="4735" y="1403"/>
                  </a:cubicBezTo>
                  <a:lnTo>
                    <a:pt x="847" y="4792"/>
                  </a:lnTo>
                  <a:lnTo>
                    <a:pt x="0" y="5531"/>
                  </a:lnTo>
                  <a:lnTo>
                    <a:pt x="14470" y="5531"/>
                  </a:lnTo>
                  <a:lnTo>
                    <a:pt x="14471" y="5110"/>
                  </a:lnTo>
                  <a:lnTo>
                    <a:pt x="14481" y="427"/>
                  </a:lnTo>
                  <a:lnTo>
                    <a:pt x="14482" y="0"/>
                  </a:ln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807165" y="2807497"/>
              <a:ext cx="343404" cy="200532"/>
            </a:xfrm>
            <a:custGeom>
              <a:avLst/>
              <a:gdLst/>
              <a:ahLst/>
              <a:cxnLst/>
              <a:rect l="l" t="t" r="r" b="b"/>
              <a:pathLst>
                <a:path w="3627" h="2118" extrusionOk="0">
                  <a:moveTo>
                    <a:pt x="2379" y="0"/>
                  </a:moveTo>
                  <a:cubicBezTo>
                    <a:pt x="1645" y="0"/>
                    <a:pt x="658" y="977"/>
                    <a:pt x="156" y="1534"/>
                  </a:cubicBezTo>
                  <a:cubicBezTo>
                    <a:pt x="0" y="1706"/>
                    <a:pt x="86" y="1988"/>
                    <a:pt x="314" y="2033"/>
                  </a:cubicBezTo>
                  <a:cubicBezTo>
                    <a:pt x="601" y="2091"/>
                    <a:pt x="873" y="2118"/>
                    <a:pt x="1127" y="2118"/>
                  </a:cubicBezTo>
                  <a:cubicBezTo>
                    <a:pt x="2743" y="2118"/>
                    <a:pt x="3626" y="1043"/>
                    <a:pt x="2892" y="228"/>
                  </a:cubicBezTo>
                  <a:cubicBezTo>
                    <a:pt x="2748" y="68"/>
                    <a:pt x="2572" y="0"/>
                    <a:pt x="2379" y="0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1673173" y="3732909"/>
              <a:ext cx="3913408" cy="636060"/>
            </a:xfrm>
            <a:custGeom>
              <a:avLst/>
              <a:gdLst/>
              <a:ahLst/>
              <a:cxnLst/>
              <a:rect l="l" t="t" r="r" b="b"/>
              <a:pathLst>
                <a:path w="41333" h="6718" extrusionOk="0">
                  <a:moveTo>
                    <a:pt x="3349" y="1102"/>
                  </a:moveTo>
                  <a:cubicBezTo>
                    <a:pt x="3235" y="1102"/>
                    <a:pt x="3141" y="1195"/>
                    <a:pt x="3141" y="1309"/>
                  </a:cubicBezTo>
                  <a:lnTo>
                    <a:pt x="3141" y="2583"/>
                  </a:lnTo>
                  <a:cubicBezTo>
                    <a:pt x="3071" y="2603"/>
                    <a:pt x="3003" y="2631"/>
                    <a:pt x="2941" y="2666"/>
                  </a:cubicBezTo>
                  <a:lnTo>
                    <a:pt x="2040" y="1766"/>
                  </a:lnTo>
                  <a:cubicBezTo>
                    <a:pt x="1999" y="1726"/>
                    <a:pt x="1946" y="1705"/>
                    <a:pt x="1893" y="1705"/>
                  </a:cubicBezTo>
                  <a:cubicBezTo>
                    <a:pt x="1839" y="1705"/>
                    <a:pt x="1786" y="1726"/>
                    <a:pt x="1745" y="1766"/>
                  </a:cubicBezTo>
                  <a:cubicBezTo>
                    <a:pt x="1664" y="1848"/>
                    <a:pt x="1664" y="1979"/>
                    <a:pt x="1745" y="2061"/>
                  </a:cubicBezTo>
                  <a:lnTo>
                    <a:pt x="2645" y="2962"/>
                  </a:lnTo>
                  <a:cubicBezTo>
                    <a:pt x="2610" y="3024"/>
                    <a:pt x="2580" y="3090"/>
                    <a:pt x="2562" y="3162"/>
                  </a:cubicBezTo>
                  <a:lnTo>
                    <a:pt x="1288" y="3162"/>
                  </a:lnTo>
                  <a:cubicBezTo>
                    <a:pt x="1174" y="3162"/>
                    <a:pt x="1081" y="3256"/>
                    <a:pt x="1081" y="3370"/>
                  </a:cubicBezTo>
                  <a:cubicBezTo>
                    <a:pt x="1081" y="3486"/>
                    <a:pt x="1174" y="3578"/>
                    <a:pt x="1288" y="3578"/>
                  </a:cubicBezTo>
                  <a:lnTo>
                    <a:pt x="2562" y="3578"/>
                  </a:lnTo>
                  <a:cubicBezTo>
                    <a:pt x="2580" y="3650"/>
                    <a:pt x="2610" y="3718"/>
                    <a:pt x="2645" y="3780"/>
                  </a:cubicBezTo>
                  <a:lnTo>
                    <a:pt x="1745" y="4680"/>
                  </a:lnTo>
                  <a:cubicBezTo>
                    <a:pt x="1664" y="4761"/>
                    <a:pt x="1664" y="4894"/>
                    <a:pt x="1745" y="4974"/>
                  </a:cubicBezTo>
                  <a:cubicBezTo>
                    <a:pt x="1786" y="5015"/>
                    <a:pt x="1839" y="5036"/>
                    <a:pt x="1893" y="5036"/>
                  </a:cubicBezTo>
                  <a:cubicBezTo>
                    <a:pt x="1946" y="5036"/>
                    <a:pt x="1999" y="5015"/>
                    <a:pt x="2040" y="4974"/>
                  </a:cubicBezTo>
                  <a:lnTo>
                    <a:pt x="2941" y="4074"/>
                  </a:lnTo>
                  <a:cubicBezTo>
                    <a:pt x="3003" y="4111"/>
                    <a:pt x="3069" y="4139"/>
                    <a:pt x="3141" y="4157"/>
                  </a:cubicBezTo>
                  <a:lnTo>
                    <a:pt x="3141" y="5431"/>
                  </a:lnTo>
                  <a:cubicBezTo>
                    <a:pt x="3141" y="5545"/>
                    <a:pt x="3235" y="5639"/>
                    <a:pt x="3349" y="5639"/>
                  </a:cubicBezTo>
                  <a:cubicBezTo>
                    <a:pt x="3465" y="5639"/>
                    <a:pt x="3558" y="5545"/>
                    <a:pt x="3558" y="5431"/>
                  </a:cubicBezTo>
                  <a:lnTo>
                    <a:pt x="3558" y="4157"/>
                  </a:lnTo>
                  <a:cubicBezTo>
                    <a:pt x="3629" y="4139"/>
                    <a:pt x="3697" y="4111"/>
                    <a:pt x="3759" y="4074"/>
                  </a:cubicBezTo>
                  <a:lnTo>
                    <a:pt x="4660" y="4974"/>
                  </a:lnTo>
                  <a:cubicBezTo>
                    <a:pt x="4701" y="5015"/>
                    <a:pt x="4754" y="5036"/>
                    <a:pt x="4807" y="5036"/>
                  </a:cubicBezTo>
                  <a:cubicBezTo>
                    <a:pt x="4860" y="5036"/>
                    <a:pt x="4913" y="5015"/>
                    <a:pt x="4954" y="4974"/>
                  </a:cubicBezTo>
                  <a:cubicBezTo>
                    <a:pt x="5036" y="4894"/>
                    <a:pt x="5036" y="4761"/>
                    <a:pt x="4954" y="4680"/>
                  </a:cubicBezTo>
                  <a:lnTo>
                    <a:pt x="4053" y="3780"/>
                  </a:lnTo>
                  <a:cubicBezTo>
                    <a:pt x="4090" y="3718"/>
                    <a:pt x="4118" y="3650"/>
                    <a:pt x="4137" y="3578"/>
                  </a:cubicBezTo>
                  <a:lnTo>
                    <a:pt x="5410" y="3578"/>
                  </a:lnTo>
                  <a:cubicBezTo>
                    <a:pt x="5525" y="3578"/>
                    <a:pt x="5618" y="3486"/>
                    <a:pt x="5618" y="3370"/>
                  </a:cubicBezTo>
                  <a:cubicBezTo>
                    <a:pt x="5618" y="3256"/>
                    <a:pt x="5525" y="3162"/>
                    <a:pt x="5410" y="3162"/>
                  </a:cubicBezTo>
                  <a:lnTo>
                    <a:pt x="4137" y="3162"/>
                  </a:lnTo>
                  <a:cubicBezTo>
                    <a:pt x="4118" y="3092"/>
                    <a:pt x="4090" y="3024"/>
                    <a:pt x="4053" y="2962"/>
                  </a:cubicBezTo>
                  <a:lnTo>
                    <a:pt x="4954" y="2061"/>
                  </a:lnTo>
                  <a:cubicBezTo>
                    <a:pt x="5036" y="1979"/>
                    <a:pt x="5036" y="1848"/>
                    <a:pt x="4954" y="1766"/>
                  </a:cubicBezTo>
                  <a:cubicBezTo>
                    <a:pt x="4913" y="1726"/>
                    <a:pt x="4860" y="1705"/>
                    <a:pt x="4807" y="1705"/>
                  </a:cubicBezTo>
                  <a:cubicBezTo>
                    <a:pt x="4754" y="1705"/>
                    <a:pt x="4701" y="1726"/>
                    <a:pt x="4660" y="1766"/>
                  </a:cubicBezTo>
                  <a:lnTo>
                    <a:pt x="3759" y="2666"/>
                  </a:lnTo>
                  <a:cubicBezTo>
                    <a:pt x="3697" y="2631"/>
                    <a:pt x="3629" y="2601"/>
                    <a:pt x="3558" y="2583"/>
                  </a:cubicBezTo>
                  <a:lnTo>
                    <a:pt x="3558" y="1309"/>
                  </a:lnTo>
                  <a:cubicBezTo>
                    <a:pt x="3558" y="1195"/>
                    <a:pt x="3465" y="1102"/>
                    <a:pt x="3349" y="1102"/>
                  </a:cubicBezTo>
                  <a:close/>
                  <a:moveTo>
                    <a:pt x="38015" y="1154"/>
                  </a:moveTo>
                  <a:cubicBezTo>
                    <a:pt x="37899" y="1154"/>
                    <a:pt x="37807" y="1247"/>
                    <a:pt x="37807" y="1362"/>
                  </a:cubicBezTo>
                  <a:lnTo>
                    <a:pt x="37807" y="2635"/>
                  </a:lnTo>
                  <a:cubicBezTo>
                    <a:pt x="37735" y="2654"/>
                    <a:pt x="37667" y="2682"/>
                    <a:pt x="37605" y="2719"/>
                  </a:cubicBezTo>
                  <a:lnTo>
                    <a:pt x="36704" y="1818"/>
                  </a:lnTo>
                  <a:cubicBezTo>
                    <a:pt x="36664" y="1777"/>
                    <a:pt x="36611" y="1757"/>
                    <a:pt x="36557" y="1757"/>
                  </a:cubicBezTo>
                  <a:cubicBezTo>
                    <a:pt x="36504" y="1757"/>
                    <a:pt x="36451" y="1777"/>
                    <a:pt x="36410" y="1818"/>
                  </a:cubicBezTo>
                  <a:cubicBezTo>
                    <a:pt x="36328" y="1899"/>
                    <a:pt x="36328" y="2032"/>
                    <a:pt x="36410" y="2112"/>
                  </a:cubicBezTo>
                  <a:lnTo>
                    <a:pt x="37311" y="3013"/>
                  </a:lnTo>
                  <a:cubicBezTo>
                    <a:pt x="37274" y="3075"/>
                    <a:pt x="37246" y="3143"/>
                    <a:pt x="37227" y="3215"/>
                  </a:cubicBezTo>
                  <a:lnTo>
                    <a:pt x="35954" y="3215"/>
                  </a:lnTo>
                  <a:cubicBezTo>
                    <a:pt x="35839" y="3215"/>
                    <a:pt x="35746" y="3308"/>
                    <a:pt x="35746" y="3422"/>
                  </a:cubicBezTo>
                  <a:cubicBezTo>
                    <a:pt x="35746" y="3537"/>
                    <a:pt x="35839" y="3630"/>
                    <a:pt x="35954" y="3630"/>
                  </a:cubicBezTo>
                  <a:lnTo>
                    <a:pt x="37227" y="3630"/>
                  </a:lnTo>
                  <a:cubicBezTo>
                    <a:pt x="37246" y="3702"/>
                    <a:pt x="37274" y="3770"/>
                    <a:pt x="37311" y="3832"/>
                  </a:cubicBezTo>
                  <a:lnTo>
                    <a:pt x="36410" y="4733"/>
                  </a:lnTo>
                  <a:cubicBezTo>
                    <a:pt x="36328" y="4813"/>
                    <a:pt x="36328" y="4945"/>
                    <a:pt x="36410" y="5027"/>
                  </a:cubicBezTo>
                  <a:cubicBezTo>
                    <a:pt x="36451" y="5067"/>
                    <a:pt x="36504" y="5087"/>
                    <a:pt x="36557" y="5087"/>
                  </a:cubicBezTo>
                  <a:cubicBezTo>
                    <a:pt x="36611" y="5087"/>
                    <a:pt x="36664" y="5067"/>
                    <a:pt x="36704" y="5027"/>
                  </a:cubicBezTo>
                  <a:lnTo>
                    <a:pt x="37605" y="4126"/>
                  </a:lnTo>
                  <a:cubicBezTo>
                    <a:pt x="37667" y="4162"/>
                    <a:pt x="37735" y="4191"/>
                    <a:pt x="37807" y="4210"/>
                  </a:cubicBezTo>
                  <a:lnTo>
                    <a:pt x="37807" y="5483"/>
                  </a:lnTo>
                  <a:cubicBezTo>
                    <a:pt x="37807" y="5598"/>
                    <a:pt x="37899" y="5691"/>
                    <a:pt x="38015" y="5691"/>
                  </a:cubicBezTo>
                  <a:cubicBezTo>
                    <a:pt x="38129" y="5691"/>
                    <a:pt x="38222" y="5598"/>
                    <a:pt x="38222" y="5483"/>
                  </a:cubicBezTo>
                  <a:lnTo>
                    <a:pt x="38222" y="4210"/>
                  </a:lnTo>
                  <a:cubicBezTo>
                    <a:pt x="38294" y="4191"/>
                    <a:pt x="38361" y="4163"/>
                    <a:pt x="38425" y="4126"/>
                  </a:cubicBezTo>
                  <a:lnTo>
                    <a:pt x="39325" y="5027"/>
                  </a:lnTo>
                  <a:cubicBezTo>
                    <a:pt x="39365" y="5067"/>
                    <a:pt x="39418" y="5087"/>
                    <a:pt x="39471" y="5087"/>
                  </a:cubicBezTo>
                  <a:cubicBezTo>
                    <a:pt x="39525" y="5087"/>
                    <a:pt x="39578" y="5067"/>
                    <a:pt x="39619" y="5027"/>
                  </a:cubicBezTo>
                  <a:cubicBezTo>
                    <a:pt x="39699" y="4945"/>
                    <a:pt x="39699" y="4813"/>
                    <a:pt x="39619" y="4733"/>
                  </a:cubicBezTo>
                  <a:lnTo>
                    <a:pt x="38719" y="3832"/>
                  </a:lnTo>
                  <a:cubicBezTo>
                    <a:pt x="38755" y="3770"/>
                    <a:pt x="38784" y="3702"/>
                    <a:pt x="38802" y="3630"/>
                  </a:cubicBezTo>
                  <a:lnTo>
                    <a:pt x="40075" y="3630"/>
                  </a:lnTo>
                  <a:cubicBezTo>
                    <a:pt x="40190" y="3630"/>
                    <a:pt x="40283" y="3537"/>
                    <a:pt x="40283" y="3422"/>
                  </a:cubicBezTo>
                  <a:cubicBezTo>
                    <a:pt x="40283" y="3308"/>
                    <a:pt x="40190" y="3215"/>
                    <a:pt x="40075" y="3215"/>
                  </a:cubicBezTo>
                  <a:lnTo>
                    <a:pt x="38802" y="3215"/>
                  </a:lnTo>
                  <a:cubicBezTo>
                    <a:pt x="38784" y="3143"/>
                    <a:pt x="38755" y="3075"/>
                    <a:pt x="38719" y="3013"/>
                  </a:cubicBezTo>
                  <a:lnTo>
                    <a:pt x="39619" y="2112"/>
                  </a:lnTo>
                  <a:cubicBezTo>
                    <a:pt x="39699" y="2032"/>
                    <a:pt x="39699" y="1899"/>
                    <a:pt x="39619" y="1818"/>
                  </a:cubicBezTo>
                  <a:cubicBezTo>
                    <a:pt x="39578" y="1777"/>
                    <a:pt x="39525" y="1757"/>
                    <a:pt x="39471" y="1757"/>
                  </a:cubicBezTo>
                  <a:cubicBezTo>
                    <a:pt x="39418" y="1757"/>
                    <a:pt x="39365" y="1777"/>
                    <a:pt x="39325" y="1818"/>
                  </a:cubicBezTo>
                  <a:lnTo>
                    <a:pt x="38425" y="2719"/>
                  </a:lnTo>
                  <a:cubicBezTo>
                    <a:pt x="38361" y="2682"/>
                    <a:pt x="38294" y="2654"/>
                    <a:pt x="38222" y="2635"/>
                  </a:cubicBezTo>
                  <a:lnTo>
                    <a:pt x="38222" y="1362"/>
                  </a:lnTo>
                  <a:cubicBezTo>
                    <a:pt x="38222" y="1247"/>
                    <a:pt x="38129" y="1154"/>
                    <a:pt x="38015" y="1154"/>
                  </a:cubicBezTo>
                  <a:close/>
                  <a:moveTo>
                    <a:pt x="3351" y="897"/>
                  </a:moveTo>
                  <a:cubicBezTo>
                    <a:pt x="4716" y="897"/>
                    <a:pt x="5824" y="2005"/>
                    <a:pt x="5824" y="3370"/>
                  </a:cubicBezTo>
                  <a:cubicBezTo>
                    <a:pt x="5824" y="4736"/>
                    <a:pt x="4716" y="5844"/>
                    <a:pt x="3351" y="5844"/>
                  </a:cubicBezTo>
                  <a:cubicBezTo>
                    <a:pt x="1985" y="5844"/>
                    <a:pt x="877" y="4736"/>
                    <a:pt x="877" y="3370"/>
                  </a:cubicBezTo>
                  <a:cubicBezTo>
                    <a:pt x="877" y="2005"/>
                    <a:pt x="1985" y="897"/>
                    <a:pt x="3351" y="897"/>
                  </a:cubicBezTo>
                  <a:close/>
                  <a:moveTo>
                    <a:pt x="38016" y="949"/>
                  </a:moveTo>
                  <a:cubicBezTo>
                    <a:pt x="39381" y="949"/>
                    <a:pt x="40490" y="2057"/>
                    <a:pt x="40490" y="3422"/>
                  </a:cubicBezTo>
                  <a:cubicBezTo>
                    <a:pt x="40490" y="4788"/>
                    <a:pt x="39381" y="5896"/>
                    <a:pt x="38016" y="5896"/>
                  </a:cubicBezTo>
                  <a:cubicBezTo>
                    <a:pt x="36651" y="5896"/>
                    <a:pt x="35542" y="4788"/>
                    <a:pt x="35542" y="3422"/>
                  </a:cubicBezTo>
                  <a:cubicBezTo>
                    <a:pt x="35542" y="2057"/>
                    <a:pt x="36651" y="949"/>
                    <a:pt x="38016" y="949"/>
                  </a:cubicBezTo>
                  <a:close/>
                  <a:moveTo>
                    <a:pt x="3334" y="0"/>
                  </a:moveTo>
                  <a:cubicBezTo>
                    <a:pt x="1493" y="0"/>
                    <a:pt x="1" y="1493"/>
                    <a:pt x="1" y="3333"/>
                  </a:cubicBezTo>
                  <a:cubicBezTo>
                    <a:pt x="1" y="5174"/>
                    <a:pt x="1493" y="6665"/>
                    <a:pt x="3334" y="6665"/>
                  </a:cubicBezTo>
                  <a:cubicBezTo>
                    <a:pt x="5174" y="6665"/>
                    <a:pt x="6667" y="5174"/>
                    <a:pt x="6667" y="3333"/>
                  </a:cubicBezTo>
                  <a:cubicBezTo>
                    <a:pt x="6667" y="1493"/>
                    <a:pt x="5174" y="0"/>
                    <a:pt x="3334" y="0"/>
                  </a:cubicBezTo>
                  <a:close/>
                  <a:moveTo>
                    <a:pt x="37999" y="53"/>
                  </a:moveTo>
                  <a:cubicBezTo>
                    <a:pt x="36159" y="53"/>
                    <a:pt x="34666" y="1544"/>
                    <a:pt x="34666" y="3384"/>
                  </a:cubicBezTo>
                  <a:cubicBezTo>
                    <a:pt x="34666" y="5225"/>
                    <a:pt x="36159" y="6717"/>
                    <a:pt x="37999" y="6717"/>
                  </a:cubicBezTo>
                  <a:cubicBezTo>
                    <a:pt x="39839" y="6717"/>
                    <a:pt x="41332" y="5225"/>
                    <a:pt x="41332" y="3384"/>
                  </a:cubicBezTo>
                  <a:cubicBezTo>
                    <a:pt x="41332" y="1544"/>
                    <a:pt x="39839" y="53"/>
                    <a:pt x="37999" y="53"/>
                  </a:cubicBezTo>
                  <a:close/>
                </a:path>
              </a:pathLst>
            </a:custGeom>
            <a:gradFill>
              <a:gsLst>
                <a:gs pos="0">
                  <a:srgbClr val="718A1D"/>
                </a:gs>
                <a:gs pos="100000">
                  <a:srgbClr val="F8D30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3232660" y="2541255"/>
              <a:ext cx="636723" cy="440735"/>
            </a:xfrm>
            <a:custGeom>
              <a:avLst/>
              <a:gdLst/>
              <a:ahLst/>
              <a:cxnLst/>
              <a:rect l="l" t="t" r="r" b="b"/>
              <a:pathLst>
                <a:path w="6725" h="4655" extrusionOk="0">
                  <a:moveTo>
                    <a:pt x="6725" y="1"/>
                  </a:moveTo>
                  <a:lnTo>
                    <a:pt x="3947" y="53"/>
                  </a:lnTo>
                  <a:lnTo>
                    <a:pt x="1" y="4654"/>
                  </a:lnTo>
                  <a:lnTo>
                    <a:pt x="3373" y="4631"/>
                  </a:lnTo>
                  <a:lnTo>
                    <a:pt x="6725" y="1"/>
                  </a:ln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4102493" y="2546651"/>
              <a:ext cx="578211" cy="435339"/>
            </a:xfrm>
            <a:custGeom>
              <a:avLst/>
              <a:gdLst/>
              <a:ahLst/>
              <a:cxnLst/>
              <a:rect l="l" t="t" r="r" b="b"/>
              <a:pathLst>
                <a:path w="6107" h="4598" extrusionOk="0">
                  <a:moveTo>
                    <a:pt x="3097" y="1"/>
                  </a:moveTo>
                  <a:lnTo>
                    <a:pt x="0" y="4597"/>
                  </a:lnTo>
                  <a:lnTo>
                    <a:pt x="3682" y="4597"/>
                  </a:lnTo>
                  <a:lnTo>
                    <a:pt x="6106" y="690"/>
                  </a:lnTo>
                  <a:cubicBezTo>
                    <a:pt x="6106" y="690"/>
                    <a:pt x="4414" y="107"/>
                    <a:pt x="3097" y="1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1" name="Google Shape;261;p18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262" name="Google Shape;262;p18"/>
          <p:cNvSpPr/>
          <p:nvPr/>
        </p:nvSpPr>
        <p:spPr>
          <a:xfrm>
            <a:off x="1873950" y="417600"/>
            <a:ext cx="5396100" cy="106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8"/>
          <p:cNvSpPr txBox="1"/>
          <p:nvPr/>
        </p:nvSpPr>
        <p:spPr>
          <a:xfrm>
            <a:off x="1229750" y="588325"/>
            <a:ext cx="65112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Projet </a:t>
            </a:r>
            <a:r>
              <a:rPr lang="en-US" sz="32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 </a:t>
            </a:r>
            <a:endParaRPr sz="32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4" name="Google Shape;264;p18"/>
          <p:cNvGrpSpPr/>
          <p:nvPr/>
        </p:nvGrpSpPr>
        <p:grpSpPr>
          <a:xfrm>
            <a:off x="7615250" y="802111"/>
            <a:ext cx="510012" cy="454319"/>
            <a:chOff x="1394741" y="1512061"/>
            <a:chExt cx="252444" cy="351722"/>
          </a:xfrm>
        </p:grpSpPr>
        <p:sp>
          <p:nvSpPr>
            <p:cNvPr id="265" name="Google Shape;265;p18"/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18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/4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"/>
          <p:cNvSpPr/>
          <p:nvPr/>
        </p:nvSpPr>
        <p:spPr>
          <a:xfrm>
            <a:off x="1738825" y="572425"/>
            <a:ext cx="60063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 txBox="1"/>
          <p:nvPr/>
        </p:nvSpPr>
        <p:spPr>
          <a:xfrm>
            <a:off x="1611078" y="2663450"/>
            <a:ext cx="288996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1B667A"/>
                </a:solidFill>
                <a:latin typeface="Caveat"/>
                <a:ea typeface="Caveat"/>
                <a:cs typeface="Caveat"/>
                <a:sym typeface="Caveat"/>
              </a:rPr>
              <a:t>Employee Management</a:t>
            </a:r>
            <a:endParaRPr sz="2500" b="1" dirty="0">
              <a:solidFill>
                <a:srgbClr val="1B667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89" name="Google Shape;289;p19"/>
          <p:cNvSpPr txBox="1"/>
          <p:nvPr/>
        </p:nvSpPr>
        <p:spPr>
          <a:xfrm>
            <a:off x="-389623" y="4515209"/>
            <a:ext cx="352295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1B667A"/>
                </a:solidFill>
                <a:latin typeface="Caveat"/>
                <a:ea typeface="Caveat"/>
                <a:cs typeface="Caveat"/>
                <a:sym typeface="Caveat"/>
              </a:rPr>
              <a:t>EV Charging Point Management</a:t>
            </a:r>
            <a:endParaRPr lang="en-US" sz="2500" b="1" dirty="0">
              <a:solidFill>
                <a:srgbClr val="1B667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0" name="Google Shape;290;p19"/>
          <p:cNvSpPr txBox="1"/>
          <p:nvPr/>
        </p:nvSpPr>
        <p:spPr>
          <a:xfrm>
            <a:off x="3012300" y="4252025"/>
            <a:ext cx="321566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1B667A"/>
                </a:solidFill>
                <a:latin typeface="Caveat"/>
                <a:ea typeface="Caveat"/>
                <a:cs typeface="Caveat"/>
                <a:sym typeface="Caveat"/>
              </a:rPr>
              <a:t>Maintenance Management</a:t>
            </a:r>
            <a:endParaRPr sz="2500" b="1" dirty="0">
              <a:solidFill>
                <a:srgbClr val="1B667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1" name="Google Shape;291;p19"/>
          <p:cNvSpPr txBox="1"/>
          <p:nvPr/>
        </p:nvSpPr>
        <p:spPr>
          <a:xfrm>
            <a:off x="4945813" y="2652536"/>
            <a:ext cx="2046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1B667A"/>
                </a:solidFill>
                <a:latin typeface="Caveat"/>
                <a:ea typeface="Caveat"/>
                <a:cs typeface="Caveat"/>
                <a:sym typeface="Caveat"/>
              </a:rPr>
              <a:t>Client Management</a:t>
            </a:r>
            <a:endParaRPr sz="2500" b="1" dirty="0">
              <a:solidFill>
                <a:srgbClr val="1B667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92" name="Google Shape;292;p19"/>
          <p:cNvSpPr txBox="1"/>
          <p:nvPr/>
        </p:nvSpPr>
        <p:spPr>
          <a:xfrm>
            <a:off x="6408850" y="4207675"/>
            <a:ext cx="262995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500" b="1" dirty="0">
                <a:solidFill>
                  <a:srgbClr val="1B667A"/>
                </a:solidFill>
                <a:latin typeface="Caveat"/>
                <a:ea typeface="Caveat"/>
                <a:cs typeface="Caveat"/>
                <a:sym typeface="Caveat"/>
              </a:rPr>
              <a:t>Vehicle Management</a:t>
            </a:r>
            <a:endParaRPr sz="2500" b="1" dirty="0">
              <a:solidFill>
                <a:srgbClr val="1B667A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93" name="Google Shape;293;p19"/>
          <p:cNvGrpSpPr/>
          <p:nvPr/>
        </p:nvGrpSpPr>
        <p:grpSpPr>
          <a:xfrm>
            <a:off x="2530160" y="1734594"/>
            <a:ext cx="775889" cy="721759"/>
            <a:chOff x="7529411" y="2414659"/>
            <a:chExt cx="355863" cy="362292"/>
          </a:xfrm>
        </p:grpSpPr>
        <p:sp>
          <p:nvSpPr>
            <p:cNvPr id="294" name="Google Shape;294;p19"/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</p:grpSp>
      <p:grpSp>
        <p:nvGrpSpPr>
          <p:cNvPr id="306" name="Google Shape;306;p19"/>
          <p:cNvGrpSpPr/>
          <p:nvPr/>
        </p:nvGrpSpPr>
        <p:grpSpPr>
          <a:xfrm>
            <a:off x="5661035" y="1734692"/>
            <a:ext cx="615578" cy="656738"/>
            <a:chOff x="7098912" y="1969392"/>
            <a:chExt cx="359651" cy="361560"/>
          </a:xfrm>
        </p:grpSpPr>
        <p:sp>
          <p:nvSpPr>
            <p:cNvPr id="307" name="Google Shape;307;p19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19"/>
          <p:cNvGrpSpPr/>
          <p:nvPr/>
        </p:nvGrpSpPr>
        <p:grpSpPr>
          <a:xfrm>
            <a:off x="7043879" y="3321022"/>
            <a:ext cx="775906" cy="659531"/>
            <a:chOff x="5727616" y="4204699"/>
            <a:chExt cx="440505" cy="290018"/>
          </a:xfrm>
        </p:grpSpPr>
        <p:sp>
          <p:nvSpPr>
            <p:cNvPr id="321" name="Google Shape;321;p19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19"/>
          <p:cNvGrpSpPr/>
          <p:nvPr/>
        </p:nvGrpSpPr>
        <p:grpSpPr>
          <a:xfrm>
            <a:off x="3837035" y="3321027"/>
            <a:ext cx="980893" cy="721782"/>
            <a:chOff x="2704005" y="4258781"/>
            <a:chExt cx="342144" cy="362704"/>
          </a:xfrm>
        </p:grpSpPr>
        <p:sp>
          <p:nvSpPr>
            <p:cNvPr id="340" name="Google Shape;340;p19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9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19"/>
          <p:cNvSpPr/>
          <p:nvPr/>
        </p:nvSpPr>
        <p:spPr>
          <a:xfrm>
            <a:off x="2026350" y="417600"/>
            <a:ext cx="5017500" cy="100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9"/>
          <p:cNvSpPr txBox="1"/>
          <p:nvPr/>
        </p:nvSpPr>
        <p:spPr>
          <a:xfrm>
            <a:off x="1416450" y="507749"/>
            <a:ext cx="5575363" cy="819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modules</a:t>
            </a:r>
            <a:endParaRPr sz="40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" name="Google Shape;349;p19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350" name="Google Shape;350;p19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/5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 Charging Point Management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14" y="2679153"/>
            <a:ext cx="1398989" cy="13989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/>
          <p:nvPr/>
        </p:nvSpPr>
        <p:spPr>
          <a:xfrm flipH="1">
            <a:off x="2352875" y="849075"/>
            <a:ext cx="6261300" cy="2464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0"/>
          <p:cNvGrpSpPr/>
          <p:nvPr/>
        </p:nvGrpSpPr>
        <p:grpSpPr>
          <a:xfrm flipH="1">
            <a:off x="-1079700" y="1120285"/>
            <a:ext cx="5069280" cy="3675698"/>
            <a:chOff x="4352672" y="1794325"/>
            <a:chExt cx="4618934" cy="3349155"/>
          </a:xfrm>
        </p:grpSpPr>
        <p:sp>
          <p:nvSpPr>
            <p:cNvPr id="357" name="Google Shape;357;p20"/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 flipH="1">
              <a:off x="6278872" y="2492593"/>
              <a:ext cx="461959" cy="1046066"/>
            </a:xfrm>
            <a:custGeom>
              <a:avLst/>
              <a:gdLst/>
              <a:ahLst/>
              <a:cxnLst/>
              <a:rect l="l" t="t" r="r" b="b"/>
              <a:pathLst>
                <a:path w="8585" h="19440" extrusionOk="0">
                  <a:moveTo>
                    <a:pt x="5830" y="59"/>
                  </a:moveTo>
                  <a:cubicBezTo>
                    <a:pt x="5704" y="59"/>
                    <a:pt x="4975" y="2480"/>
                    <a:pt x="4834" y="2729"/>
                  </a:cubicBezTo>
                  <a:cubicBezTo>
                    <a:pt x="4692" y="2980"/>
                    <a:pt x="4821" y="3624"/>
                    <a:pt x="4880" y="3833"/>
                  </a:cubicBezTo>
                  <a:cubicBezTo>
                    <a:pt x="4920" y="3976"/>
                    <a:pt x="4859" y="4238"/>
                    <a:pt x="4818" y="4389"/>
                  </a:cubicBezTo>
                  <a:cubicBezTo>
                    <a:pt x="4783" y="4389"/>
                    <a:pt x="4747" y="4390"/>
                    <a:pt x="4712" y="4396"/>
                  </a:cubicBezTo>
                  <a:cubicBezTo>
                    <a:pt x="4377" y="4448"/>
                    <a:pt x="4145" y="4758"/>
                    <a:pt x="4188" y="5093"/>
                  </a:cubicBezTo>
                  <a:cubicBezTo>
                    <a:pt x="3396" y="5357"/>
                    <a:pt x="56" y="6484"/>
                    <a:pt x="1" y="6645"/>
                  </a:cubicBezTo>
                  <a:cubicBezTo>
                    <a:pt x="1" y="6645"/>
                    <a:pt x="3053" y="6208"/>
                    <a:pt x="3291" y="5982"/>
                  </a:cubicBezTo>
                  <a:cubicBezTo>
                    <a:pt x="3530" y="5756"/>
                    <a:pt x="3942" y="5378"/>
                    <a:pt x="3942" y="5378"/>
                  </a:cubicBezTo>
                  <a:lnTo>
                    <a:pt x="4287" y="5361"/>
                  </a:lnTo>
                  <a:cubicBezTo>
                    <a:pt x="4380" y="5501"/>
                    <a:pt x="4527" y="5599"/>
                    <a:pt x="4692" y="5630"/>
                  </a:cubicBezTo>
                  <a:cubicBezTo>
                    <a:pt x="4555" y="7462"/>
                    <a:pt x="4507" y="19439"/>
                    <a:pt x="4507" y="19439"/>
                  </a:cubicBezTo>
                  <a:lnTo>
                    <a:pt x="5584" y="19439"/>
                  </a:lnTo>
                  <a:lnTo>
                    <a:pt x="5053" y="5590"/>
                  </a:lnTo>
                  <a:cubicBezTo>
                    <a:pt x="5091" y="5573"/>
                    <a:pt x="5128" y="5554"/>
                    <a:pt x="5162" y="5531"/>
                  </a:cubicBezTo>
                  <a:cubicBezTo>
                    <a:pt x="5505" y="5841"/>
                    <a:pt x="8313" y="8376"/>
                    <a:pt x="8510" y="8376"/>
                  </a:cubicBezTo>
                  <a:cubicBezTo>
                    <a:pt x="8515" y="8376"/>
                    <a:pt x="8518" y="8374"/>
                    <a:pt x="8520" y="8371"/>
                  </a:cubicBezTo>
                  <a:cubicBezTo>
                    <a:pt x="8585" y="8224"/>
                    <a:pt x="6872" y="6092"/>
                    <a:pt x="6616" y="5997"/>
                  </a:cubicBezTo>
                  <a:cubicBezTo>
                    <a:pt x="6362" y="5903"/>
                    <a:pt x="5915" y="5532"/>
                    <a:pt x="5733" y="5469"/>
                  </a:cubicBezTo>
                  <a:cubicBezTo>
                    <a:pt x="5645" y="5439"/>
                    <a:pt x="5498" y="5363"/>
                    <a:pt x="5368" y="5291"/>
                  </a:cubicBezTo>
                  <a:cubicBezTo>
                    <a:pt x="5423" y="5180"/>
                    <a:pt x="5446" y="5052"/>
                    <a:pt x="5426" y="4919"/>
                  </a:cubicBezTo>
                  <a:cubicBezTo>
                    <a:pt x="5390" y="4689"/>
                    <a:pt x="5232" y="4506"/>
                    <a:pt x="5029" y="4430"/>
                  </a:cubicBezTo>
                  <a:cubicBezTo>
                    <a:pt x="5208" y="3647"/>
                    <a:pt x="5867" y="768"/>
                    <a:pt x="5949" y="411"/>
                  </a:cubicBezTo>
                  <a:cubicBezTo>
                    <a:pt x="6042" y="0"/>
                    <a:pt x="5949" y="103"/>
                    <a:pt x="5833" y="59"/>
                  </a:cubicBezTo>
                  <a:cubicBezTo>
                    <a:pt x="5832" y="59"/>
                    <a:pt x="5831" y="59"/>
                    <a:pt x="5830" y="59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  <p:sp>
          <p:nvSpPr>
            <p:cNvPr id="360" name="Google Shape;360;p20"/>
            <p:cNvSpPr/>
            <p:nvPr/>
          </p:nvSpPr>
          <p:spPr>
            <a:xfrm flipH="1">
              <a:off x="5184462" y="2791272"/>
              <a:ext cx="454425" cy="937155"/>
            </a:xfrm>
            <a:custGeom>
              <a:avLst/>
              <a:gdLst/>
              <a:ahLst/>
              <a:cxnLst/>
              <a:rect l="l" t="t" r="r" b="b"/>
              <a:pathLst>
                <a:path w="8445" h="17416" extrusionOk="0">
                  <a:moveTo>
                    <a:pt x="85" y="0"/>
                  </a:moveTo>
                  <a:cubicBezTo>
                    <a:pt x="80" y="0"/>
                    <a:pt x="77" y="2"/>
                    <a:pt x="76" y="5"/>
                  </a:cubicBezTo>
                  <a:cubicBezTo>
                    <a:pt x="1" y="145"/>
                    <a:pt x="1551" y="2398"/>
                    <a:pt x="1799" y="2511"/>
                  </a:cubicBezTo>
                  <a:cubicBezTo>
                    <a:pt x="2046" y="2624"/>
                    <a:pt x="2465" y="3027"/>
                    <a:pt x="2641" y="3103"/>
                  </a:cubicBezTo>
                  <a:cubicBezTo>
                    <a:pt x="2726" y="3140"/>
                    <a:pt x="2867" y="3227"/>
                    <a:pt x="2992" y="3308"/>
                  </a:cubicBezTo>
                  <a:cubicBezTo>
                    <a:pt x="2928" y="3415"/>
                    <a:pt x="2897" y="3541"/>
                    <a:pt x="2907" y="3674"/>
                  </a:cubicBezTo>
                  <a:cubicBezTo>
                    <a:pt x="2925" y="3907"/>
                    <a:pt x="3069" y="4100"/>
                    <a:pt x="3267" y="4193"/>
                  </a:cubicBezTo>
                  <a:cubicBezTo>
                    <a:pt x="3030" y="4960"/>
                    <a:pt x="2159" y="7783"/>
                    <a:pt x="2053" y="8131"/>
                  </a:cubicBezTo>
                  <a:cubicBezTo>
                    <a:pt x="1929" y="8534"/>
                    <a:pt x="2029" y="8439"/>
                    <a:pt x="2141" y="8491"/>
                  </a:cubicBezTo>
                  <a:cubicBezTo>
                    <a:pt x="2142" y="8492"/>
                    <a:pt x="2143" y="8492"/>
                    <a:pt x="2145" y="8492"/>
                  </a:cubicBezTo>
                  <a:cubicBezTo>
                    <a:pt x="2263" y="8492"/>
                    <a:pt x="3052" y="6463"/>
                    <a:pt x="3290" y="5984"/>
                  </a:cubicBezTo>
                  <a:lnTo>
                    <a:pt x="3290" y="5984"/>
                  </a:lnTo>
                  <a:cubicBezTo>
                    <a:pt x="3212" y="10046"/>
                    <a:pt x="3181" y="17416"/>
                    <a:pt x="3181" y="17416"/>
                  </a:cubicBezTo>
                  <a:lnTo>
                    <a:pt x="4258" y="17416"/>
                  </a:lnTo>
                  <a:lnTo>
                    <a:pt x="3752" y="4210"/>
                  </a:lnTo>
                  <a:cubicBezTo>
                    <a:pt x="4001" y="4116"/>
                    <a:pt x="4169" y="3871"/>
                    <a:pt x="4155" y="3594"/>
                  </a:cubicBezTo>
                  <a:cubicBezTo>
                    <a:pt x="4964" y="3387"/>
                    <a:pt x="8377" y="2511"/>
                    <a:pt x="8445" y="2355"/>
                  </a:cubicBezTo>
                  <a:lnTo>
                    <a:pt x="8445" y="2355"/>
                  </a:lnTo>
                  <a:cubicBezTo>
                    <a:pt x="8445" y="2355"/>
                    <a:pt x="5368" y="2565"/>
                    <a:pt x="5113" y="2772"/>
                  </a:cubicBezTo>
                  <a:cubicBezTo>
                    <a:pt x="4858" y="2980"/>
                    <a:pt x="4421" y="3326"/>
                    <a:pt x="4421" y="3326"/>
                  </a:cubicBezTo>
                  <a:lnTo>
                    <a:pt x="4074" y="3318"/>
                  </a:lnTo>
                  <a:cubicBezTo>
                    <a:pt x="3966" y="3127"/>
                    <a:pt x="3761" y="2999"/>
                    <a:pt x="3530" y="2999"/>
                  </a:cubicBezTo>
                  <a:cubicBezTo>
                    <a:pt x="3514" y="2999"/>
                    <a:pt x="3497" y="3000"/>
                    <a:pt x="3481" y="3001"/>
                  </a:cubicBezTo>
                  <a:cubicBezTo>
                    <a:pt x="3385" y="3010"/>
                    <a:pt x="3294" y="3038"/>
                    <a:pt x="3215" y="3085"/>
                  </a:cubicBezTo>
                  <a:cubicBezTo>
                    <a:pt x="2895" y="2748"/>
                    <a:pt x="269" y="0"/>
                    <a:pt x="85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 flipH="1">
              <a:off x="7560844" y="2002576"/>
              <a:ext cx="334705" cy="788678"/>
            </a:xfrm>
            <a:custGeom>
              <a:avLst/>
              <a:gdLst/>
              <a:ahLst/>
              <a:cxnLst/>
              <a:rect l="l" t="t" r="r" b="b"/>
              <a:pathLst>
                <a:path w="8172" h="19256" extrusionOk="0">
                  <a:moveTo>
                    <a:pt x="1590" y="1"/>
                  </a:moveTo>
                  <a:cubicBezTo>
                    <a:pt x="1557" y="1"/>
                    <a:pt x="1522" y="33"/>
                    <a:pt x="1469" y="44"/>
                  </a:cubicBezTo>
                  <a:cubicBezTo>
                    <a:pt x="1348" y="69"/>
                    <a:pt x="2032" y="2547"/>
                    <a:pt x="2045" y="2835"/>
                  </a:cubicBezTo>
                  <a:cubicBezTo>
                    <a:pt x="2059" y="3124"/>
                    <a:pt x="2511" y="3600"/>
                    <a:pt x="2672" y="3746"/>
                  </a:cubicBezTo>
                  <a:cubicBezTo>
                    <a:pt x="2783" y="3845"/>
                    <a:pt x="2870" y="4099"/>
                    <a:pt x="2915" y="4249"/>
                  </a:cubicBezTo>
                  <a:cubicBezTo>
                    <a:pt x="2886" y="4267"/>
                    <a:pt x="2857" y="4287"/>
                    <a:pt x="2831" y="4311"/>
                  </a:cubicBezTo>
                  <a:cubicBezTo>
                    <a:pt x="2573" y="4533"/>
                    <a:pt x="2542" y="4919"/>
                    <a:pt x="2756" y="5180"/>
                  </a:cubicBezTo>
                  <a:cubicBezTo>
                    <a:pt x="2228" y="5825"/>
                    <a:pt x="1" y="8558"/>
                    <a:pt x="40" y="8724"/>
                  </a:cubicBezTo>
                  <a:cubicBezTo>
                    <a:pt x="40" y="8724"/>
                    <a:pt x="2391" y="6728"/>
                    <a:pt x="2473" y="6410"/>
                  </a:cubicBezTo>
                  <a:cubicBezTo>
                    <a:pt x="2555" y="6091"/>
                    <a:pt x="2701" y="5553"/>
                    <a:pt x="2701" y="5553"/>
                  </a:cubicBezTo>
                  <a:lnTo>
                    <a:pt x="2985" y="5354"/>
                  </a:lnTo>
                  <a:cubicBezTo>
                    <a:pt x="3020" y="5370"/>
                    <a:pt x="3057" y="5382"/>
                    <a:pt x="3095" y="5392"/>
                  </a:cubicBezTo>
                  <a:cubicBezTo>
                    <a:pt x="2955" y="7032"/>
                    <a:pt x="2905" y="19255"/>
                    <a:pt x="2905" y="19255"/>
                  </a:cubicBezTo>
                  <a:lnTo>
                    <a:pt x="3983" y="19255"/>
                  </a:lnTo>
                  <a:lnTo>
                    <a:pt x="3450" y="5372"/>
                  </a:lnTo>
                  <a:cubicBezTo>
                    <a:pt x="3520" y="5347"/>
                    <a:pt x="3590" y="5309"/>
                    <a:pt x="3650" y="5257"/>
                  </a:cubicBezTo>
                  <a:cubicBezTo>
                    <a:pt x="3724" y="5193"/>
                    <a:pt x="3778" y="5115"/>
                    <a:pt x="3814" y="5032"/>
                  </a:cubicBezTo>
                  <a:cubicBezTo>
                    <a:pt x="4237" y="5106"/>
                    <a:pt x="7461" y="5668"/>
                    <a:pt x="8070" y="5668"/>
                  </a:cubicBezTo>
                  <a:cubicBezTo>
                    <a:pt x="8136" y="5668"/>
                    <a:pt x="8171" y="5661"/>
                    <a:pt x="8169" y="5647"/>
                  </a:cubicBezTo>
                  <a:cubicBezTo>
                    <a:pt x="8147" y="5493"/>
                    <a:pt x="5714" y="4649"/>
                    <a:pt x="5326" y="4649"/>
                  </a:cubicBezTo>
                  <a:cubicBezTo>
                    <a:pt x="5314" y="4649"/>
                    <a:pt x="5304" y="4650"/>
                    <a:pt x="5296" y="4652"/>
                  </a:cubicBezTo>
                  <a:cubicBezTo>
                    <a:pt x="5216" y="4668"/>
                    <a:pt x="5110" y="4673"/>
                    <a:pt x="4995" y="4673"/>
                  </a:cubicBezTo>
                  <a:cubicBezTo>
                    <a:pt x="4817" y="4673"/>
                    <a:pt x="4618" y="4661"/>
                    <a:pt x="4464" y="4661"/>
                  </a:cubicBezTo>
                  <a:cubicBezTo>
                    <a:pt x="4381" y="4661"/>
                    <a:pt x="4312" y="4665"/>
                    <a:pt x="4265" y="4676"/>
                  </a:cubicBezTo>
                  <a:cubicBezTo>
                    <a:pt x="4176" y="4697"/>
                    <a:pt x="4009" y="4710"/>
                    <a:pt x="3862" y="4718"/>
                  </a:cubicBezTo>
                  <a:cubicBezTo>
                    <a:pt x="3850" y="4595"/>
                    <a:pt x="3800" y="4475"/>
                    <a:pt x="3713" y="4373"/>
                  </a:cubicBezTo>
                  <a:cubicBezTo>
                    <a:pt x="3590" y="4231"/>
                    <a:pt x="3416" y="4158"/>
                    <a:pt x="3242" y="4158"/>
                  </a:cubicBezTo>
                  <a:cubicBezTo>
                    <a:pt x="3200" y="4158"/>
                    <a:pt x="3158" y="4162"/>
                    <a:pt x="3116" y="4171"/>
                  </a:cubicBezTo>
                  <a:cubicBezTo>
                    <a:pt x="2850" y="3412"/>
                    <a:pt x="1875" y="623"/>
                    <a:pt x="1754" y="280"/>
                  </a:cubicBezTo>
                  <a:cubicBezTo>
                    <a:pt x="1675" y="55"/>
                    <a:pt x="1633" y="1"/>
                    <a:pt x="1590" y="1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 flipH="1">
              <a:off x="6831495" y="1794325"/>
              <a:ext cx="638671" cy="1424458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0"/>
          <p:cNvSpPr txBox="1"/>
          <p:nvPr/>
        </p:nvSpPr>
        <p:spPr>
          <a:xfrm flipH="1">
            <a:off x="1133075" y="639138"/>
            <a:ext cx="7718250" cy="22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7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Requirements</a:t>
            </a:r>
            <a:endParaRPr sz="72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4" name="Google Shape;364;p20"/>
          <p:cNvGrpSpPr/>
          <p:nvPr/>
        </p:nvGrpSpPr>
        <p:grpSpPr>
          <a:xfrm>
            <a:off x="168576" y="2616667"/>
            <a:ext cx="4327705" cy="2027387"/>
            <a:chOff x="713225" y="2253700"/>
            <a:chExt cx="5046298" cy="2364025"/>
          </a:xfrm>
        </p:grpSpPr>
        <p:sp>
          <p:nvSpPr>
            <p:cNvPr id="365" name="Google Shape;365;p20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rgbClr val="718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D796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3F5A4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rgbClr val="FD79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rgbClr val="3F5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0"/>
          <p:cNvSpPr/>
          <p:nvPr/>
        </p:nvSpPr>
        <p:spPr>
          <a:xfrm>
            <a:off x="253101" y="82300"/>
            <a:ext cx="1703925" cy="40375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6937875" y="3718325"/>
            <a:ext cx="1866036" cy="44220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 rot="10800000" flipH="1">
            <a:off x="6022732" y="91104"/>
            <a:ext cx="4080594" cy="897940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rgbClr val="1B667A"/>
              </a:gs>
              <a:gs pos="100000">
                <a:srgbClr val="FD796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" name="Google Shape;415;p20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416" name="Google Shape;416;p20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/6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/>
          <p:nvPr/>
        </p:nvSpPr>
        <p:spPr>
          <a:xfrm>
            <a:off x="1455077" y="907801"/>
            <a:ext cx="8113225" cy="207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/>
              <a:t>Our application will provide features such as client management, employee management, vehicle management, maintenance management, and EV charging point management.</a:t>
            </a:r>
            <a:endParaRPr sz="2100" i="1" dirty="0"/>
          </a:p>
        </p:txBody>
      </p:sp>
      <p:sp>
        <p:nvSpPr>
          <p:cNvPr id="422" name="Google Shape;422;p21"/>
          <p:cNvSpPr/>
          <p:nvPr/>
        </p:nvSpPr>
        <p:spPr>
          <a:xfrm flipH="1">
            <a:off x="6272576" y="2878475"/>
            <a:ext cx="1746824" cy="41397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1"/>
          <p:cNvSpPr/>
          <p:nvPr/>
        </p:nvSpPr>
        <p:spPr>
          <a:xfrm flipH="1">
            <a:off x="2156285" y="2808425"/>
            <a:ext cx="4751415" cy="1954206"/>
          </a:xfrm>
          <a:custGeom>
            <a:avLst/>
            <a:gdLst/>
            <a:ahLst/>
            <a:cxnLst/>
            <a:rect l="l" t="t" r="r" b="b"/>
            <a:pathLst>
              <a:path w="74532" h="47010" extrusionOk="0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rgbClr val="D2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1"/>
          <p:cNvSpPr/>
          <p:nvPr/>
        </p:nvSpPr>
        <p:spPr>
          <a:xfrm>
            <a:off x="2191350" y="2640550"/>
            <a:ext cx="5113688" cy="1633458"/>
          </a:xfrm>
          <a:custGeom>
            <a:avLst/>
            <a:gdLst/>
            <a:ahLst/>
            <a:cxnLst/>
            <a:rect l="l" t="t" r="r" b="b"/>
            <a:pathLst>
              <a:path w="79147" h="23371" extrusionOk="0">
                <a:moveTo>
                  <a:pt x="25160" y="0"/>
                </a:moveTo>
                <a:cubicBezTo>
                  <a:pt x="25105" y="0"/>
                  <a:pt x="25061" y="34"/>
                  <a:pt x="25061" y="75"/>
                </a:cubicBezTo>
                <a:cubicBezTo>
                  <a:pt x="25061" y="101"/>
                  <a:pt x="25078" y="122"/>
                  <a:pt x="25103" y="136"/>
                </a:cubicBezTo>
                <a:lnTo>
                  <a:pt x="24920" y="190"/>
                </a:lnTo>
                <a:lnTo>
                  <a:pt x="24920" y="219"/>
                </a:lnTo>
                <a:lnTo>
                  <a:pt x="25007" y="219"/>
                </a:lnTo>
                <a:lnTo>
                  <a:pt x="25007" y="337"/>
                </a:lnTo>
                <a:lnTo>
                  <a:pt x="24887" y="337"/>
                </a:lnTo>
                <a:lnTo>
                  <a:pt x="24887" y="364"/>
                </a:lnTo>
                <a:lnTo>
                  <a:pt x="25007" y="407"/>
                </a:lnTo>
                <a:lnTo>
                  <a:pt x="25007" y="1159"/>
                </a:lnTo>
                <a:lnTo>
                  <a:pt x="24920" y="1159"/>
                </a:lnTo>
                <a:lnTo>
                  <a:pt x="24920" y="1234"/>
                </a:lnTo>
                <a:lnTo>
                  <a:pt x="24944" y="1234"/>
                </a:lnTo>
                <a:lnTo>
                  <a:pt x="24944" y="1343"/>
                </a:lnTo>
                <a:lnTo>
                  <a:pt x="24824" y="1343"/>
                </a:lnTo>
                <a:lnTo>
                  <a:pt x="24824" y="1412"/>
                </a:lnTo>
                <a:cubicBezTo>
                  <a:pt x="24805" y="1410"/>
                  <a:pt x="24787" y="1408"/>
                  <a:pt x="24767" y="1408"/>
                </a:cubicBezTo>
                <a:cubicBezTo>
                  <a:pt x="24569" y="1408"/>
                  <a:pt x="24407" y="1545"/>
                  <a:pt x="24391" y="1719"/>
                </a:cubicBezTo>
                <a:lnTo>
                  <a:pt x="24332" y="1719"/>
                </a:lnTo>
                <a:lnTo>
                  <a:pt x="24332" y="2139"/>
                </a:lnTo>
                <a:lnTo>
                  <a:pt x="24135" y="2139"/>
                </a:lnTo>
                <a:lnTo>
                  <a:pt x="24135" y="2413"/>
                </a:lnTo>
                <a:lnTo>
                  <a:pt x="23653" y="2413"/>
                </a:lnTo>
                <a:lnTo>
                  <a:pt x="23653" y="2504"/>
                </a:lnTo>
                <a:lnTo>
                  <a:pt x="23540" y="2504"/>
                </a:lnTo>
                <a:lnTo>
                  <a:pt x="23540" y="13718"/>
                </a:lnTo>
                <a:lnTo>
                  <a:pt x="22822" y="13718"/>
                </a:lnTo>
                <a:lnTo>
                  <a:pt x="22822" y="13577"/>
                </a:lnTo>
                <a:lnTo>
                  <a:pt x="22603" y="13577"/>
                </a:lnTo>
                <a:lnTo>
                  <a:pt x="22603" y="13883"/>
                </a:lnTo>
                <a:lnTo>
                  <a:pt x="21947" y="13883"/>
                </a:lnTo>
                <a:lnTo>
                  <a:pt x="21947" y="16411"/>
                </a:lnTo>
                <a:lnTo>
                  <a:pt x="21666" y="16411"/>
                </a:lnTo>
                <a:lnTo>
                  <a:pt x="21666" y="15751"/>
                </a:lnTo>
                <a:lnTo>
                  <a:pt x="21773" y="15751"/>
                </a:lnTo>
                <a:lnTo>
                  <a:pt x="21773" y="15654"/>
                </a:lnTo>
                <a:lnTo>
                  <a:pt x="21703" y="15654"/>
                </a:lnTo>
                <a:lnTo>
                  <a:pt x="21703" y="15575"/>
                </a:lnTo>
                <a:lnTo>
                  <a:pt x="21403" y="15575"/>
                </a:lnTo>
                <a:lnTo>
                  <a:pt x="21403" y="15654"/>
                </a:lnTo>
                <a:lnTo>
                  <a:pt x="21238" y="15654"/>
                </a:lnTo>
                <a:lnTo>
                  <a:pt x="21238" y="15130"/>
                </a:lnTo>
                <a:lnTo>
                  <a:pt x="20693" y="15130"/>
                </a:lnTo>
                <a:lnTo>
                  <a:pt x="20693" y="15377"/>
                </a:lnTo>
                <a:lnTo>
                  <a:pt x="20319" y="15377"/>
                </a:lnTo>
                <a:lnTo>
                  <a:pt x="20319" y="15558"/>
                </a:lnTo>
                <a:lnTo>
                  <a:pt x="19984" y="15558"/>
                </a:lnTo>
                <a:lnTo>
                  <a:pt x="19984" y="15654"/>
                </a:lnTo>
                <a:lnTo>
                  <a:pt x="19708" y="15654"/>
                </a:lnTo>
                <a:lnTo>
                  <a:pt x="19708" y="15751"/>
                </a:lnTo>
                <a:lnTo>
                  <a:pt x="19884" y="15751"/>
                </a:lnTo>
                <a:lnTo>
                  <a:pt x="19884" y="16411"/>
                </a:lnTo>
                <a:lnTo>
                  <a:pt x="18538" y="16411"/>
                </a:lnTo>
                <a:lnTo>
                  <a:pt x="18538" y="17533"/>
                </a:lnTo>
                <a:lnTo>
                  <a:pt x="18252" y="17533"/>
                </a:lnTo>
                <a:lnTo>
                  <a:pt x="18252" y="16914"/>
                </a:lnTo>
                <a:lnTo>
                  <a:pt x="17745" y="16914"/>
                </a:lnTo>
                <a:lnTo>
                  <a:pt x="17745" y="12396"/>
                </a:lnTo>
                <a:lnTo>
                  <a:pt x="14182" y="12183"/>
                </a:lnTo>
                <a:lnTo>
                  <a:pt x="13462" y="12396"/>
                </a:lnTo>
                <a:lnTo>
                  <a:pt x="13462" y="16791"/>
                </a:lnTo>
                <a:lnTo>
                  <a:pt x="13300" y="16791"/>
                </a:lnTo>
                <a:lnTo>
                  <a:pt x="13300" y="4335"/>
                </a:lnTo>
                <a:lnTo>
                  <a:pt x="12584" y="4077"/>
                </a:lnTo>
                <a:lnTo>
                  <a:pt x="11718" y="4077"/>
                </a:lnTo>
                <a:lnTo>
                  <a:pt x="11718" y="4010"/>
                </a:lnTo>
                <a:lnTo>
                  <a:pt x="11447" y="4010"/>
                </a:lnTo>
                <a:lnTo>
                  <a:pt x="11447" y="3829"/>
                </a:lnTo>
                <a:lnTo>
                  <a:pt x="11403" y="3829"/>
                </a:lnTo>
                <a:lnTo>
                  <a:pt x="11403" y="4010"/>
                </a:lnTo>
                <a:lnTo>
                  <a:pt x="11398" y="4010"/>
                </a:lnTo>
                <a:lnTo>
                  <a:pt x="11398" y="4077"/>
                </a:lnTo>
                <a:lnTo>
                  <a:pt x="11281" y="4077"/>
                </a:lnTo>
                <a:lnTo>
                  <a:pt x="11281" y="3993"/>
                </a:lnTo>
                <a:lnTo>
                  <a:pt x="11150" y="3993"/>
                </a:lnTo>
                <a:lnTo>
                  <a:pt x="11150" y="4077"/>
                </a:lnTo>
                <a:lnTo>
                  <a:pt x="11145" y="4077"/>
                </a:lnTo>
                <a:lnTo>
                  <a:pt x="11145" y="3716"/>
                </a:lnTo>
                <a:lnTo>
                  <a:pt x="11114" y="3716"/>
                </a:lnTo>
                <a:lnTo>
                  <a:pt x="11114" y="4077"/>
                </a:lnTo>
                <a:lnTo>
                  <a:pt x="10998" y="4077"/>
                </a:lnTo>
                <a:lnTo>
                  <a:pt x="10998" y="4171"/>
                </a:lnTo>
                <a:lnTo>
                  <a:pt x="9848" y="4171"/>
                </a:lnTo>
                <a:lnTo>
                  <a:pt x="9848" y="4335"/>
                </a:lnTo>
                <a:lnTo>
                  <a:pt x="8728" y="4335"/>
                </a:lnTo>
                <a:lnTo>
                  <a:pt x="8728" y="4853"/>
                </a:lnTo>
                <a:lnTo>
                  <a:pt x="8511" y="5086"/>
                </a:lnTo>
                <a:lnTo>
                  <a:pt x="8511" y="8938"/>
                </a:lnTo>
                <a:lnTo>
                  <a:pt x="8293" y="8938"/>
                </a:lnTo>
                <a:lnTo>
                  <a:pt x="8293" y="12767"/>
                </a:lnTo>
                <a:lnTo>
                  <a:pt x="8013" y="12767"/>
                </a:lnTo>
                <a:lnTo>
                  <a:pt x="8013" y="14549"/>
                </a:lnTo>
                <a:lnTo>
                  <a:pt x="7667" y="14549"/>
                </a:lnTo>
                <a:lnTo>
                  <a:pt x="7667" y="10341"/>
                </a:lnTo>
                <a:lnTo>
                  <a:pt x="6635" y="10341"/>
                </a:lnTo>
                <a:lnTo>
                  <a:pt x="4666" y="10791"/>
                </a:lnTo>
                <a:lnTo>
                  <a:pt x="4666" y="14549"/>
                </a:lnTo>
                <a:lnTo>
                  <a:pt x="3773" y="14549"/>
                </a:lnTo>
                <a:lnTo>
                  <a:pt x="3773" y="14799"/>
                </a:lnTo>
                <a:lnTo>
                  <a:pt x="3028" y="14799"/>
                </a:lnTo>
                <a:lnTo>
                  <a:pt x="3028" y="15820"/>
                </a:lnTo>
                <a:lnTo>
                  <a:pt x="2807" y="15820"/>
                </a:lnTo>
                <a:lnTo>
                  <a:pt x="2807" y="15133"/>
                </a:lnTo>
                <a:lnTo>
                  <a:pt x="1072" y="15133"/>
                </a:lnTo>
                <a:lnTo>
                  <a:pt x="1072" y="17141"/>
                </a:lnTo>
                <a:lnTo>
                  <a:pt x="532" y="17141"/>
                </a:lnTo>
                <a:lnTo>
                  <a:pt x="532" y="18275"/>
                </a:lnTo>
                <a:lnTo>
                  <a:pt x="135" y="18275"/>
                </a:lnTo>
                <a:lnTo>
                  <a:pt x="135" y="18826"/>
                </a:lnTo>
                <a:lnTo>
                  <a:pt x="0" y="18826"/>
                </a:lnTo>
                <a:lnTo>
                  <a:pt x="0" y="23371"/>
                </a:lnTo>
                <a:lnTo>
                  <a:pt x="79146" y="23371"/>
                </a:lnTo>
                <a:lnTo>
                  <a:pt x="79146" y="19499"/>
                </a:lnTo>
                <a:lnTo>
                  <a:pt x="78722" y="19499"/>
                </a:lnTo>
                <a:lnTo>
                  <a:pt x="78722" y="19199"/>
                </a:lnTo>
                <a:lnTo>
                  <a:pt x="77474" y="19199"/>
                </a:lnTo>
                <a:lnTo>
                  <a:pt x="77474" y="19806"/>
                </a:lnTo>
                <a:lnTo>
                  <a:pt x="77261" y="19806"/>
                </a:lnTo>
                <a:lnTo>
                  <a:pt x="77261" y="18658"/>
                </a:lnTo>
                <a:lnTo>
                  <a:pt x="76944" y="18658"/>
                </a:lnTo>
                <a:lnTo>
                  <a:pt x="76944" y="18620"/>
                </a:lnTo>
                <a:lnTo>
                  <a:pt x="76877" y="18620"/>
                </a:lnTo>
                <a:lnTo>
                  <a:pt x="76877" y="18496"/>
                </a:lnTo>
                <a:lnTo>
                  <a:pt x="76678" y="18496"/>
                </a:lnTo>
                <a:lnTo>
                  <a:pt x="76678" y="18620"/>
                </a:lnTo>
                <a:lnTo>
                  <a:pt x="76564" y="18620"/>
                </a:lnTo>
                <a:lnTo>
                  <a:pt x="76564" y="18283"/>
                </a:lnTo>
                <a:lnTo>
                  <a:pt x="76227" y="18283"/>
                </a:lnTo>
                <a:lnTo>
                  <a:pt x="76227" y="17638"/>
                </a:lnTo>
                <a:lnTo>
                  <a:pt x="74835" y="17638"/>
                </a:lnTo>
                <a:lnTo>
                  <a:pt x="74835" y="16463"/>
                </a:lnTo>
                <a:lnTo>
                  <a:pt x="74374" y="16463"/>
                </a:lnTo>
                <a:lnTo>
                  <a:pt x="74374" y="16197"/>
                </a:lnTo>
                <a:lnTo>
                  <a:pt x="69840" y="16197"/>
                </a:lnTo>
                <a:lnTo>
                  <a:pt x="69840" y="4591"/>
                </a:lnTo>
                <a:lnTo>
                  <a:pt x="69566" y="4591"/>
                </a:lnTo>
                <a:lnTo>
                  <a:pt x="69566" y="4115"/>
                </a:lnTo>
                <a:lnTo>
                  <a:pt x="68910" y="4115"/>
                </a:lnTo>
                <a:lnTo>
                  <a:pt x="68910" y="3124"/>
                </a:lnTo>
                <a:lnTo>
                  <a:pt x="68313" y="3124"/>
                </a:lnTo>
                <a:lnTo>
                  <a:pt x="68313" y="2655"/>
                </a:lnTo>
                <a:lnTo>
                  <a:pt x="67704" y="2655"/>
                </a:lnTo>
                <a:lnTo>
                  <a:pt x="67704" y="1664"/>
                </a:lnTo>
                <a:lnTo>
                  <a:pt x="67581" y="1664"/>
                </a:lnTo>
                <a:lnTo>
                  <a:pt x="67581" y="1462"/>
                </a:lnTo>
                <a:lnTo>
                  <a:pt x="67166" y="1462"/>
                </a:lnTo>
                <a:lnTo>
                  <a:pt x="67166" y="1350"/>
                </a:lnTo>
                <a:lnTo>
                  <a:pt x="67457" y="1350"/>
                </a:lnTo>
                <a:lnTo>
                  <a:pt x="67457" y="1261"/>
                </a:lnTo>
                <a:lnTo>
                  <a:pt x="67166" y="1261"/>
                </a:lnTo>
                <a:lnTo>
                  <a:pt x="67166" y="867"/>
                </a:lnTo>
                <a:lnTo>
                  <a:pt x="67098" y="867"/>
                </a:lnTo>
                <a:lnTo>
                  <a:pt x="67098" y="1261"/>
                </a:lnTo>
                <a:lnTo>
                  <a:pt x="66807" y="1261"/>
                </a:lnTo>
                <a:lnTo>
                  <a:pt x="66807" y="1350"/>
                </a:lnTo>
                <a:lnTo>
                  <a:pt x="67098" y="1350"/>
                </a:lnTo>
                <a:lnTo>
                  <a:pt x="67098" y="1462"/>
                </a:lnTo>
                <a:lnTo>
                  <a:pt x="66684" y="1462"/>
                </a:lnTo>
                <a:lnTo>
                  <a:pt x="66684" y="1664"/>
                </a:lnTo>
                <a:lnTo>
                  <a:pt x="66561" y="1664"/>
                </a:lnTo>
                <a:lnTo>
                  <a:pt x="66561" y="2655"/>
                </a:lnTo>
                <a:lnTo>
                  <a:pt x="65950" y="2655"/>
                </a:lnTo>
                <a:lnTo>
                  <a:pt x="65950" y="3124"/>
                </a:lnTo>
                <a:lnTo>
                  <a:pt x="65355" y="3124"/>
                </a:lnTo>
                <a:lnTo>
                  <a:pt x="65355" y="4115"/>
                </a:lnTo>
                <a:lnTo>
                  <a:pt x="64699" y="4115"/>
                </a:lnTo>
                <a:lnTo>
                  <a:pt x="64699" y="4590"/>
                </a:lnTo>
                <a:lnTo>
                  <a:pt x="64423" y="4590"/>
                </a:lnTo>
                <a:lnTo>
                  <a:pt x="64423" y="11804"/>
                </a:lnTo>
                <a:lnTo>
                  <a:pt x="64251" y="11804"/>
                </a:lnTo>
                <a:lnTo>
                  <a:pt x="64251" y="11587"/>
                </a:lnTo>
                <a:lnTo>
                  <a:pt x="62839" y="11587"/>
                </a:lnTo>
                <a:lnTo>
                  <a:pt x="62839" y="4704"/>
                </a:lnTo>
                <a:lnTo>
                  <a:pt x="62839" y="4617"/>
                </a:lnTo>
                <a:lnTo>
                  <a:pt x="60990" y="4617"/>
                </a:lnTo>
                <a:lnTo>
                  <a:pt x="60990" y="4704"/>
                </a:lnTo>
                <a:lnTo>
                  <a:pt x="60820" y="4704"/>
                </a:lnTo>
                <a:lnTo>
                  <a:pt x="60820" y="4617"/>
                </a:lnTo>
                <a:lnTo>
                  <a:pt x="59555" y="4617"/>
                </a:lnTo>
                <a:lnTo>
                  <a:pt x="59555" y="4704"/>
                </a:lnTo>
                <a:lnTo>
                  <a:pt x="59387" y="4704"/>
                </a:lnTo>
                <a:lnTo>
                  <a:pt x="59387" y="4617"/>
                </a:lnTo>
                <a:lnTo>
                  <a:pt x="57537" y="4617"/>
                </a:lnTo>
                <a:lnTo>
                  <a:pt x="57537" y="4704"/>
                </a:lnTo>
                <a:lnTo>
                  <a:pt x="57537" y="11804"/>
                </a:lnTo>
                <a:lnTo>
                  <a:pt x="57051" y="11804"/>
                </a:lnTo>
                <a:lnTo>
                  <a:pt x="57051" y="19806"/>
                </a:lnTo>
                <a:lnTo>
                  <a:pt x="56802" y="19806"/>
                </a:lnTo>
                <a:lnTo>
                  <a:pt x="56802" y="16945"/>
                </a:lnTo>
                <a:lnTo>
                  <a:pt x="56526" y="16945"/>
                </a:lnTo>
                <a:lnTo>
                  <a:pt x="56526" y="12409"/>
                </a:lnTo>
                <a:lnTo>
                  <a:pt x="56150" y="12409"/>
                </a:lnTo>
                <a:lnTo>
                  <a:pt x="56150" y="12235"/>
                </a:lnTo>
                <a:lnTo>
                  <a:pt x="53319" y="12235"/>
                </a:lnTo>
                <a:lnTo>
                  <a:pt x="53319" y="11178"/>
                </a:lnTo>
                <a:lnTo>
                  <a:pt x="52056" y="11178"/>
                </a:lnTo>
                <a:lnTo>
                  <a:pt x="52056" y="11064"/>
                </a:lnTo>
                <a:lnTo>
                  <a:pt x="52098" y="11064"/>
                </a:lnTo>
                <a:lnTo>
                  <a:pt x="52098" y="10830"/>
                </a:lnTo>
                <a:lnTo>
                  <a:pt x="52056" y="10830"/>
                </a:lnTo>
                <a:lnTo>
                  <a:pt x="52056" y="10697"/>
                </a:lnTo>
                <a:lnTo>
                  <a:pt x="52098" y="10697"/>
                </a:lnTo>
                <a:lnTo>
                  <a:pt x="52098" y="10464"/>
                </a:lnTo>
                <a:lnTo>
                  <a:pt x="52056" y="10464"/>
                </a:lnTo>
                <a:lnTo>
                  <a:pt x="52056" y="10259"/>
                </a:lnTo>
                <a:lnTo>
                  <a:pt x="51743" y="10259"/>
                </a:lnTo>
                <a:lnTo>
                  <a:pt x="51743" y="10220"/>
                </a:lnTo>
                <a:lnTo>
                  <a:pt x="51723" y="10220"/>
                </a:lnTo>
                <a:lnTo>
                  <a:pt x="51723" y="10149"/>
                </a:lnTo>
                <a:lnTo>
                  <a:pt x="51743" y="10149"/>
                </a:lnTo>
                <a:lnTo>
                  <a:pt x="51743" y="10088"/>
                </a:lnTo>
                <a:lnTo>
                  <a:pt x="51643" y="10088"/>
                </a:lnTo>
                <a:lnTo>
                  <a:pt x="51643" y="10149"/>
                </a:lnTo>
                <a:lnTo>
                  <a:pt x="51663" y="10149"/>
                </a:lnTo>
                <a:lnTo>
                  <a:pt x="51663" y="10220"/>
                </a:lnTo>
                <a:lnTo>
                  <a:pt x="51643" y="10220"/>
                </a:lnTo>
                <a:lnTo>
                  <a:pt x="51643" y="10259"/>
                </a:lnTo>
                <a:lnTo>
                  <a:pt x="51547" y="10259"/>
                </a:lnTo>
                <a:lnTo>
                  <a:pt x="51547" y="10220"/>
                </a:lnTo>
                <a:lnTo>
                  <a:pt x="51527" y="10220"/>
                </a:lnTo>
                <a:lnTo>
                  <a:pt x="51527" y="10149"/>
                </a:lnTo>
                <a:lnTo>
                  <a:pt x="51547" y="10149"/>
                </a:lnTo>
                <a:lnTo>
                  <a:pt x="51547" y="10088"/>
                </a:lnTo>
                <a:lnTo>
                  <a:pt x="51446" y="10088"/>
                </a:lnTo>
                <a:lnTo>
                  <a:pt x="51446" y="10149"/>
                </a:lnTo>
                <a:lnTo>
                  <a:pt x="51465" y="10149"/>
                </a:lnTo>
                <a:lnTo>
                  <a:pt x="51465" y="10220"/>
                </a:lnTo>
                <a:lnTo>
                  <a:pt x="51446" y="10220"/>
                </a:lnTo>
                <a:lnTo>
                  <a:pt x="51446" y="10259"/>
                </a:lnTo>
                <a:lnTo>
                  <a:pt x="50905" y="10259"/>
                </a:lnTo>
                <a:lnTo>
                  <a:pt x="50905" y="10464"/>
                </a:lnTo>
                <a:lnTo>
                  <a:pt x="50860" y="10464"/>
                </a:lnTo>
                <a:lnTo>
                  <a:pt x="50860" y="10697"/>
                </a:lnTo>
                <a:lnTo>
                  <a:pt x="50905" y="10697"/>
                </a:lnTo>
                <a:lnTo>
                  <a:pt x="50905" y="10830"/>
                </a:lnTo>
                <a:lnTo>
                  <a:pt x="50860" y="10830"/>
                </a:lnTo>
                <a:lnTo>
                  <a:pt x="50860" y="11064"/>
                </a:lnTo>
                <a:lnTo>
                  <a:pt x="50905" y="11064"/>
                </a:lnTo>
                <a:lnTo>
                  <a:pt x="50905" y="11178"/>
                </a:lnTo>
                <a:lnTo>
                  <a:pt x="49612" y="11178"/>
                </a:lnTo>
                <a:lnTo>
                  <a:pt x="49612" y="16408"/>
                </a:lnTo>
                <a:lnTo>
                  <a:pt x="49099" y="16408"/>
                </a:lnTo>
                <a:lnTo>
                  <a:pt x="49099" y="18576"/>
                </a:lnTo>
                <a:lnTo>
                  <a:pt x="48874" y="18576"/>
                </a:lnTo>
                <a:lnTo>
                  <a:pt x="48874" y="19806"/>
                </a:lnTo>
                <a:lnTo>
                  <a:pt x="48489" y="19806"/>
                </a:lnTo>
                <a:lnTo>
                  <a:pt x="48489" y="19502"/>
                </a:lnTo>
                <a:lnTo>
                  <a:pt x="48573" y="19502"/>
                </a:lnTo>
                <a:lnTo>
                  <a:pt x="48573" y="19400"/>
                </a:lnTo>
                <a:lnTo>
                  <a:pt x="48489" y="19400"/>
                </a:lnTo>
                <a:lnTo>
                  <a:pt x="48489" y="19284"/>
                </a:lnTo>
                <a:lnTo>
                  <a:pt x="48573" y="19284"/>
                </a:lnTo>
                <a:lnTo>
                  <a:pt x="48573" y="19182"/>
                </a:lnTo>
                <a:lnTo>
                  <a:pt x="48489" y="19182"/>
                </a:lnTo>
                <a:lnTo>
                  <a:pt x="48489" y="19068"/>
                </a:lnTo>
                <a:lnTo>
                  <a:pt x="48573" y="19068"/>
                </a:lnTo>
                <a:lnTo>
                  <a:pt x="48573" y="18965"/>
                </a:lnTo>
                <a:lnTo>
                  <a:pt x="48489" y="18965"/>
                </a:lnTo>
                <a:lnTo>
                  <a:pt x="48489" y="18849"/>
                </a:lnTo>
                <a:lnTo>
                  <a:pt x="48573" y="18849"/>
                </a:lnTo>
                <a:lnTo>
                  <a:pt x="48573" y="18747"/>
                </a:lnTo>
                <a:lnTo>
                  <a:pt x="48489" y="18747"/>
                </a:lnTo>
                <a:lnTo>
                  <a:pt x="48489" y="18633"/>
                </a:lnTo>
                <a:lnTo>
                  <a:pt x="48573" y="18633"/>
                </a:lnTo>
                <a:lnTo>
                  <a:pt x="48573" y="18529"/>
                </a:lnTo>
                <a:lnTo>
                  <a:pt x="48489" y="18529"/>
                </a:lnTo>
                <a:lnTo>
                  <a:pt x="48489" y="18414"/>
                </a:lnTo>
                <a:lnTo>
                  <a:pt x="48573" y="18414"/>
                </a:lnTo>
                <a:lnTo>
                  <a:pt x="48573" y="18312"/>
                </a:lnTo>
                <a:lnTo>
                  <a:pt x="48489" y="18312"/>
                </a:lnTo>
                <a:lnTo>
                  <a:pt x="48489" y="18197"/>
                </a:lnTo>
                <a:lnTo>
                  <a:pt x="48573" y="18197"/>
                </a:lnTo>
                <a:lnTo>
                  <a:pt x="48573" y="18094"/>
                </a:lnTo>
                <a:lnTo>
                  <a:pt x="48489" y="18094"/>
                </a:lnTo>
                <a:lnTo>
                  <a:pt x="48489" y="17980"/>
                </a:lnTo>
                <a:lnTo>
                  <a:pt x="48573" y="17980"/>
                </a:lnTo>
                <a:lnTo>
                  <a:pt x="48573" y="17876"/>
                </a:lnTo>
                <a:lnTo>
                  <a:pt x="48489" y="17876"/>
                </a:lnTo>
                <a:lnTo>
                  <a:pt x="48489" y="17768"/>
                </a:lnTo>
                <a:lnTo>
                  <a:pt x="48218" y="17768"/>
                </a:lnTo>
                <a:lnTo>
                  <a:pt x="48218" y="17597"/>
                </a:lnTo>
                <a:lnTo>
                  <a:pt x="48161" y="17597"/>
                </a:lnTo>
                <a:lnTo>
                  <a:pt x="48161" y="17768"/>
                </a:lnTo>
                <a:lnTo>
                  <a:pt x="48017" y="17768"/>
                </a:lnTo>
                <a:lnTo>
                  <a:pt x="48017" y="17662"/>
                </a:lnTo>
                <a:lnTo>
                  <a:pt x="47859" y="17662"/>
                </a:lnTo>
                <a:lnTo>
                  <a:pt x="47859" y="15221"/>
                </a:lnTo>
                <a:lnTo>
                  <a:pt x="47983" y="15221"/>
                </a:lnTo>
                <a:lnTo>
                  <a:pt x="47983" y="14013"/>
                </a:lnTo>
                <a:lnTo>
                  <a:pt x="47859" y="14013"/>
                </a:lnTo>
                <a:lnTo>
                  <a:pt x="47859" y="13000"/>
                </a:lnTo>
                <a:lnTo>
                  <a:pt x="46738" y="13000"/>
                </a:lnTo>
                <a:lnTo>
                  <a:pt x="46738" y="12900"/>
                </a:lnTo>
                <a:lnTo>
                  <a:pt x="46776" y="12900"/>
                </a:lnTo>
                <a:lnTo>
                  <a:pt x="46776" y="12693"/>
                </a:lnTo>
                <a:lnTo>
                  <a:pt x="46738" y="12693"/>
                </a:lnTo>
                <a:lnTo>
                  <a:pt x="46738" y="12575"/>
                </a:lnTo>
                <a:lnTo>
                  <a:pt x="46776" y="12575"/>
                </a:lnTo>
                <a:lnTo>
                  <a:pt x="46776" y="12370"/>
                </a:lnTo>
                <a:lnTo>
                  <a:pt x="46738" y="12370"/>
                </a:lnTo>
                <a:lnTo>
                  <a:pt x="46738" y="12186"/>
                </a:lnTo>
                <a:lnTo>
                  <a:pt x="46462" y="12186"/>
                </a:lnTo>
                <a:lnTo>
                  <a:pt x="46462" y="12152"/>
                </a:lnTo>
                <a:lnTo>
                  <a:pt x="46444" y="12152"/>
                </a:lnTo>
                <a:lnTo>
                  <a:pt x="46444" y="12088"/>
                </a:lnTo>
                <a:lnTo>
                  <a:pt x="46462" y="12088"/>
                </a:lnTo>
                <a:lnTo>
                  <a:pt x="46462" y="12033"/>
                </a:lnTo>
                <a:lnTo>
                  <a:pt x="46372" y="12033"/>
                </a:lnTo>
                <a:lnTo>
                  <a:pt x="46372" y="12088"/>
                </a:lnTo>
                <a:lnTo>
                  <a:pt x="46389" y="12088"/>
                </a:lnTo>
                <a:lnTo>
                  <a:pt x="46389" y="12152"/>
                </a:lnTo>
                <a:lnTo>
                  <a:pt x="46372" y="12152"/>
                </a:lnTo>
                <a:lnTo>
                  <a:pt x="46372" y="12186"/>
                </a:lnTo>
                <a:lnTo>
                  <a:pt x="46287" y="12186"/>
                </a:lnTo>
                <a:lnTo>
                  <a:pt x="46287" y="12152"/>
                </a:lnTo>
                <a:lnTo>
                  <a:pt x="46270" y="12152"/>
                </a:lnTo>
                <a:lnTo>
                  <a:pt x="46270" y="12088"/>
                </a:lnTo>
                <a:lnTo>
                  <a:pt x="46287" y="12088"/>
                </a:lnTo>
                <a:lnTo>
                  <a:pt x="46287" y="12033"/>
                </a:lnTo>
                <a:lnTo>
                  <a:pt x="46198" y="12033"/>
                </a:lnTo>
                <a:lnTo>
                  <a:pt x="46198" y="12088"/>
                </a:lnTo>
                <a:lnTo>
                  <a:pt x="46215" y="12088"/>
                </a:lnTo>
                <a:lnTo>
                  <a:pt x="46215" y="12152"/>
                </a:lnTo>
                <a:lnTo>
                  <a:pt x="46198" y="12152"/>
                </a:lnTo>
                <a:lnTo>
                  <a:pt x="46198" y="12186"/>
                </a:lnTo>
                <a:lnTo>
                  <a:pt x="45718" y="12186"/>
                </a:lnTo>
                <a:lnTo>
                  <a:pt x="45718" y="12370"/>
                </a:lnTo>
                <a:lnTo>
                  <a:pt x="45678" y="12370"/>
                </a:lnTo>
                <a:lnTo>
                  <a:pt x="45678" y="12575"/>
                </a:lnTo>
                <a:lnTo>
                  <a:pt x="45718" y="12575"/>
                </a:lnTo>
                <a:lnTo>
                  <a:pt x="45718" y="12693"/>
                </a:lnTo>
                <a:lnTo>
                  <a:pt x="45678" y="12693"/>
                </a:lnTo>
                <a:lnTo>
                  <a:pt x="45678" y="12900"/>
                </a:lnTo>
                <a:lnTo>
                  <a:pt x="45718" y="12900"/>
                </a:lnTo>
                <a:lnTo>
                  <a:pt x="45718" y="13000"/>
                </a:lnTo>
                <a:lnTo>
                  <a:pt x="44573" y="13000"/>
                </a:lnTo>
                <a:lnTo>
                  <a:pt x="44573" y="13845"/>
                </a:lnTo>
                <a:lnTo>
                  <a:pt x="44098" y="13845"/>
                </a:lnTo>
                <a:lnTo>
                  <a:pt x="44098" y="13913"/>
                </a:lnTo>
                <a:lnTo>
                  <a:pt x="43983" y="13913"/>
                </a:lnTo>
                <a:lnTo>
                  <a:pt x="43983" y="13116"/>
                </a:lnTo>
                <a:lnTo>
                  <a:pt x="43654" y="13116"/>
                </a:lnTo>
                <a:lnTo>
                  <a:pt x="43654" y="12932"/>
                </a:lnTo>
                <a:lnTo>
                  <a:pt x="43621" y="12932"/>
                </a:lnTo>
                <a:lnTo>
                  <a:pt x="43621" y="13069"/>
                </a:lnTo>
                <a:lnTo>
                  <a:pt x="43436" y="13069"/>
                </a:lnTo>
                <a:lnTo>
                  <a:pt x="43436" y="13041"/>
                </a:lnTo>
                <a:lnTo>
                  <a:pt x="43206" y="13041"/>
                </a:lnTo>
                <a:lnTo>
                  <a:pt x="43206" y="13116"/>
                </a:lnTo>
                <a:lnTo>
                  <a:pt x="43079" y="13116"/>
                </a:lnTo>
                <a:lnTo>
                  <a:pt x="43079" y="13591"/>
                </a:lnTo>
                <a:lnTo>
                  <a:pt x="42356" y="13591"/>
                </a:lnTo>
                <a:lnTo>
                  <a:pt x="42356" y="13792"/>
                </a:lnTo>
                <a:lnTo>
                  <a:pt x="42307" y="13792"/>
                </a:lnTo>
                <a:lnTo>
                  <a:pt x="42307" y="13890"/>
                </a:lnTo>
                <a:lnTo>
                  <a:pt x="42041" y="13890"/>
                </a:lnTo>
                <a:lnTo>
                  <a:pt x="42041" y="14380"/>
                </a:lnTo>
                <a:lnTo>
                  <a:pt x="42041" y="15044"/>
                </a:lnTo>
                <a:lnTo>
                  <a:pt x="41945" y="15044"/>
                </a:lnTo>
                <a:lnTo>
                  <a:pt x="41945" y="15147"/>
                </a:lnTo>
                <a:lnTo>
                  <a:pt x="41696" y="15147"/>
                </a:lnTo>
                <a:lnTo>
                  <a:pt x="41696" y="14970"/>
                </a:lnTo>
                <a:lnTo>
                  <a:pt x="41583" y="14970"/>
                </a:lnTo>
                <a:lnTo>
                  <a:pt x="41583" y="14895"/>
                </a:lnTo>
                <a:lnTo>
                  <a:pt x="41573" y="14895"/>
                </a:lnTo>
                <a:lnTo>
                  <a:pt x="41573" y="14860"/>
                </a:lnTo>
                <a:lnTo>
                  <a:pt x="41467" y="14860"/>
                </a:lnTo>
                <a:lnTo>
                  <a:pt x="41467" y="14772"/>
                </a:lnTo>
                <a:lnTo>
                  <a:pt x="41442" y="14772"/>
                </a:lnTo>
                <a:lnTo>
                  <a:pt x="41442" y="14860"/>
                </a:lnTo>
                <a:lnTo>
                  <a:pt x="41193" y="14860"/>
                </a:lnTo>
                <a:lnTo>
                  <a:pt x="41193" y="14895"/>
                </a:lnTo>
                <a:lnTo>
                  <a:pt x="41025" y="14895"/>
                </a:lnTo>
                <a:lnTo>
                  <a:pt x="41025" y="14970"/>
                </a:lnTo>
                <a:lnTo>
                  <a:pt x="40759" y="14970"/>
                </a:lnTo>
                <a:lnTo>
                  <a:pt x="40759" y="14380"/>
                </a:lnTo>
                <a:lnTo>
                  <a:pt x="40759" y="13890"/>
                </a:lnTo>
                <a:lnTo>
                  <a:pt x="40495" y="13890"/>
                </a:lnTo>
                <a:lnTo>
                  <a:pt x="40495" y="13792"/>
                </a:lnTo>
                <a:lnTo>
                  <a:pt x="40445" y="13792"/>
                </a:lnTo>
                <a:lnTo>
                  <a:pt x="40445" y="13591"/>
                </a:lnTo>
                <a:lnTo>
                  <a:pt x="39723" y="13591"/>
                </a:lnTo>
                <a:lnTo>
                  <a:pt x="39723" y="13116"/>
                </a:lnTo>
                <a:lnTo>
                  <a:pt x="39596" y="13116"/>
                </a:lnTo>
                <a:lnTo>
                  <a:pt x="39596" y="13041"/>
                </a:lnTo>
                <a:lnTo>
                  <a:pt x="39365" y="13041"/>
                </a:lnTo>
                <a:lnTo>
                  <a:pt x="39365" y="13069"/>
                </a:lnTo>
                <a:lnTo>
                  <a:pt x="39180" y="13069"/>
                </a:lnTo>
                <a:lnTo>
                  <a:pt x="39180" y="12932"/>
                </a:lnTo>
                <a:lnTo>
                  <a:pt x="39146" y="12932"/>
                </a:lnTo>
                <a:lnTo>
                  <a:pt x="39146" y="13116"/>
                </a:lnTo>
                <a:lnTo>
                  <a:pt x="38818" y="13116"/>
                </a:lnTo>
                <a:lnTo>
                  <a:pt x="38818" y="13913"/>
                </a:lnTo>
                <a:lnTo>
                  <a:pt x="38704" y="13913"/>
                </a:lnTo>
                <a:lnTo>
                  <a:pt x="38704" y="13845"/>
                </a:lnTo>
                <a:lnTo>
                  <a:pt x="38230" y="13845"/>
                </a:lnTo>
                <a:lnTo>
                  <a:pt x="38230" y="13000"/>
                </a:lnTo>
                <a:lnTo>
                  <a:pt x="37084" y="13000"/>
                </a:lnTo>
                <a:lnTo>
                  <a:pt x="37084" y="12900"/>
                </a:lnTo>
                <a:lnTo>
                  <a:pt x="37122" y="12900"/>
                </a:lnTo>
                <a:lnTo>
                  <a:pt x="37122" y="12693"/>
                </a:lnTo>
                <a:lnTo>
                  <a:pt x="37084" y="12693"/>
                </a:lnTo>
                <a:lnTo>
                  <a:pt x="37084" y="12575"/>
                </a:lnTo>
                <a:lnTo>
                  <a:pt x="37122" y="12575"/>
                </a:lnTo>
                <a:lnTo>
                  <a:pt x="37122" y="12370"/>
                </a:lnTo>
                <a:lnTo>
                  <a:pt x="37084" y="12370"/>
                </a:lnTo>
                <a:lnTo>
                  <a:pt x="37084" y="12186"/>
                </a:lnTo>
                <a:lnTo>
                  <a:pt x="36603" y="12186"/>
                </a:lnTo>
                <a:lnTo>
                  <a:pt x="36603" y="12152"/>
                </a:lnTo>
                <a:lnTo>
                  <a:pt x="36587" y="12152"/>
                </a:lnTo>
                <a:lnTo>
                  <a:pt x="36587" y="12088"/>
                </a:lnTo>
                <a:lnTo>
                  <a:pt x="36603" y="12088"/>
                </a:lnTo>
                <a:lnTo>
                  <a:pt x="36603" y="12033"/>
                </a:lnTo>
                <a:lnTo>
                  <a:pt x="36514" y="12033"/>
                </a:lnTo>
                <a:lnTo>
                  <a:pt x="36514" y="12088"/>
                </a:lnTo>
                <a:lnTo>
                  <a:pt x="36531" y="12088"/>
                </a:lnTo>
                <a:lnTo>
                  <a:pt x="36531" y="12152"/>
                </a:lnTo>
                <a:lnTo>
                  <a:pt x="36514" y="12152"/>
                </a:lnTo>
                <a:lnTo>
                  <a:pt x="36514" y="12186"/>
                </a:lnTo>
                <a:lnTo>
                  <a:pt x="36430" y="12186"/>
                </a:lnTo>
                <a:lnTo>
                  <a:pt x="36430" y="12152"/>
                </a:lnTo>
                <a:lnTo>
                  <a:pt x="36413" y="12152"/>
                </a:lnTo>
                <a:lnTo>
                  <a:pt x="36413" y="12088"/>
                </a:lnTo>
                <a:lnTo>
                  <a:pt x="36430" y="12088"/>
                </a:lnTo>
                <a:lnTo>
                  <a:pt x="36430" y="12033"/>
                </a:lnTo>
                <a:lnTo>
                  <a:pt x="36341" y="12033"/>
                </a:lnTo>
                <a:lnTo>
                  <a:pt x="36341" y="12088"/>
                </a:lnTo>
                <a:lnTo>
                  <a:pt x="36356" y="12088"/>
                </a:lnTo>
                <a:lnTo>
                  <a:pt x="36356" y="12152"/>
                </a:lnTo>
                <a:lnTo>
                  <a:pt x="36341" y="12152"/>
                </a:lnTo>
                <a:lnTo>
                  <a:pt x="36341" y="12186"/>
                </a:lnTo>
                <a:lnTo>
                  <a:pt x="36064" y="12186"/>
                </a:lnTo>
                <a:lnTo>
                  <a:pt x="36064" y="12370"/>
                </a:lnTo>
                <a:lnTo>
                  <a:pt x="36025" y="12370"/>
                </a:lnTo>
                <a:lnTo>
                  <a:pt x="36025" y="12575"/>
                </a:lnTo>
                <a:lnTo>
                  <a:pt x="36064" y="12575"/>
                </a:lnTo>
                <a:lnTo>
                  <a:pt x="36064" y="12693"/>
                </a:lnTo>
                <a:lnTo>
                  <a:pt x="36025" y="12693"/>
                </a:lnTo>
                <a:lnTo>
                  <a:pt x="36025" y="12900"/>
                </a:lnTo>
                <a:lnTo>
                  <a:pt x="36064" y="12900"/>
                </a:lnTo>
                <a:lnTo>
                  <a:pt x="36064" y="13000"/>
                </a:lnTo>
                <a:lnTo>
                  <a:pt x="34943" y="13000"/>
                </a:lnTo>
                <a:lnTo>
                  <a:pt x="34943" y="14013"/>
                </a:lnTo>
                <a:lnTo>
                  <a:pt x="34818" y="14013"/>
                </a:lnTo>
                <a:lnTo>
                  <a:pt x="34818" y="15221"/>
                </a:lnTo>
                <a:lnTo>
                  <a:pt x="34943" y="15221"/>
                </a:lnTo>
                <a:lnTo>
                  <a:pt x="34943" y="18340"/>
                </a:lnTo>
                <a:lnTo>
                  <a:pt x="34794" y="18340"/>
                </a:lnTo>
                <a:lnTo>
                  <a:pt x="34794" y="18039"/>
                </a:lnTo>
                <a:lnTo>
                  <a:pt x="34452" y="18039"/>
                </a:lnTo>
                <a:lnTo>
                  <a:pt x="34452" y="17997"/>
                </a:lnTo>
                <a:lnTo>
                  <a:pt x="34527" y="17997"/>
                </a:lnTo>
                <a:lnTo>
                  <a:pt x="34527" y="17817"/>
                </a:lnTo>
                <a:lnTo>
                  <a:pt x="34452" y="17817"/>
                </a:lnTo>
                <a:lnTo>
                  <a:pt x="34452" y="17745"/>
                </a:lnTo>
                <a:lnTo>
                  <a:pt x="34527" y="17745"/>
                </a:lnTo>
                <a:lnTo>
                  <a:pt x="34527" y="17609"/>
                </a:lnTo>
                <a:lnTo>
                  <a:pt x="34318" y="17609"/>
                </a:lnTo>
                <a:lnTo>
                  <a:pt x="34318" y="4881"/>
                </a:lnTo>
                <a:lnTo>
                  <a:pt x="34424" y="4881"/>
                </a:lnTo>
                <a:lnTo>
                  <a:pt x="34424" y="4501"/>
                </a:lnTo>
                <a:lnTo>
                  <a:pt x="34169" y="4501"/>
                </a:lnTo>
                <a:lnTo>
                  <a:pt x="34169" y="4139"/>
                </a:lnTo>
                <a:lnTo>
                  <a:pt x="34143" y="4139"/>
                </a:lnTo>
                <a:lnTo>
                  <a:pt x="34143" y="4105"/>
                </a:lnTo>
                <a:lnTo>
                  <a:pt x="33933" y="4105"/>
                </a:lnTo>
                <a:lnTo>
                  <a:pt x="33933" y="4020"/>
                </a:lnTo>
                <a:lnTo>
                  <a:pt x="33857" y="4020"/>
                </a:lnTo>
                <a:lnTo>
                  <a:pt x="33857" y="3991"/>
                </a:lnTo>
                <a:lnTo>
                  <a:pt x="33774" y="3991"/>
                </a:lnTo>
                <a:lnTo>
                  <a:pt x="33774" y="3941"/>
                </a:lnTo>
                <a:lnTo>
                  <a:pt x="33457" y="3941"/>
                </a:lnTo>
                <a:lnTo>
                  <a:pt x="33457" y="4105"/>
                </a:lnTo>
                <a:lnTo>
                  <a:pt x="33365" y="4105"/>
                </a:lnTo>
                <a:lnTo>
                  <a:pt x="33365" y="4139"/>
                </a:lnTo>
                <a:lnTo>
                  <a:pt x="32968" y="4139"/>
                </a:lnTo>
                <a:lnTo>
                  <a:pt x="32968" y="4201"/>
                </a:lnTo>
                <a:lnTo>
                  <a:pt x="32732" y="4184"/>
                </a:lnTo>
                <a:lnTo>
                  <a:pt x="32732" y="4242"/>
                </a:lnTo>
                <a:lnTo>
                  <a:pt x="32627" y="4234"/>
                </a:lnTo>
                <a:lnTo>
                  <a:pt x="32579" y="974"/>
                </a:lnTo>
                <a:lnTo>
                  <a:pt x="32534" y="4228"/>
                </a:lnTo>
                <a:lnTo>
                  <a:pt x="32478" y="4224"/>
                </a:lnTo>
                <a:lnTo>
                  <a:pt x="32478" y="4051"/>
                </a:lnTo>
                <a:lnTo>
                  <a:pt x="32425" y="4051"/>
                </a:lnTo>
                <a:lnTo>
                  <a:pt x="32425" y="4220"/>
                </a:lnTo>
                <a:lnTo>
                  <a:pt x="32346" y="4214"/>
                </a:lnTo>
                <a:lnTo>
                  <a:pt x="32346" y="4307"/>
                </a:lnTo>
                <a:lnTo>
                  <a:pt x="32234" y="4307"/>
                </a:lnTo>
                <a:lnTo>
                  <a:pt x="32234" y="4263"/>
                </a:lnTo>
                <a:lnTo>
                  <a:pt x="32216" y="4263"/>
                </a:lnTo>
                <a:lnTo>
                  <a:pt x="32216" y="4101"/>
                </a:lnTo>
                <a:lnTo>
                  <a:pt x="32164" y="4101"/>
                </a:lnTo>
                <a:lnTo>
                  <a:pt x="32164" y="4263"/>
                </a:lnTo>
                <a:lnTo>
                  <a:pt x="31962" y="4263"/>
                </a:lnTo>
                <a:lnTo>
                  <a:pt x="31962" y="4337"/>
                </a:lnTo>
                <a:lnTo>
                  <a:pt x="31922" y="4337"/>
                </a:lnTo>
                <a:lnTo>
                  <a:pt x="31922" y="4170"/>
                </a:lnTo>
                <a:lnTo>
                  <a:pt x="31877" y="4170"/>
                </a:lnTo>
                <a:lnTo>
                  <a:pt x="31877" y="4337"/>
                </a:lnTo>
                <a:lnTo>
                  <a:pt x="31817" y="4337"/>
                </a:lnTo>
                <a:lnTo>
                  <a:pt x="31817" y="4382"/>
                </a:lnTo>
                <a:lnTo>
                  <a:pt x="31190" y="4382"/>
                </a:lnTo>
                <a:lnTo>
                  <a:pt x="31190" y="4446"/>
                </a:lnTo>
                <a:lnTo>
                  <a:pt x="30948" y="4446"/>
                </a:lnTo>
                <a:lnTo>
                  <a:pt x="30948" y="4532"/>
                </a:lnTo>
                <a:lnTo>
                  <a:pt x="30916" y="4532"/>
                </a:lnTo>
                <a:lnTo>
                  <a:pt x="30916" y="4501"/>
                </a:lnTo>
                <a:lnTo>
                  <a:pt x="30766" y="4501"/>
                </a:lnTo>
                <a:lnTo>
                  <a:pt x="30766" y="4851"/>
                </a:lnTo>
                <a:lnTo>
                  <a:pt x="30818" y="4851"/>
                </a:lnTo>
                <a:lnTo>
                  <a:pt x="30818" y="17609"/>
                </a:lnTo>
                <a:lnTo>
                  <a:pt x="30610" y="17609"/>
                </a:lnTo>
                <a:lnTo>
                  <a:pt x="30610" y="17745"/>
                </a:lnTo>
                <a:lnTo>
                  <a:pt x="30682" y="17745"/>
                </a:lnTo>
                <a:lnTo>
                  <a:pt x="30682" y="17792"/>
                </a:lnTo>
                <a:lnTo>
                  <a:pt x="30535" y="17792"/>
                </a:lnTo>
                <a:lnTo>
                  <a:pt x="30535" y="17386"/>
                </a:lnTo>
                <a:lnTo>
                  <a:pt x="29448" y="17386"/>
                </a:lnTo>
                <a:lnTo>
                  <a:pt x="29448" y="18538"/>
                </a:lnTo>
                <a:lnTo>
                  <a:pt x="29258" y="18538"/>
                </a:lnTo>
                <a:lnTo>
                  <a:pt x="29258" y="15987"/>
                </a:lnTo>
                <a:lnTo>
                  <a:pt x="29064" y="15987"/>
                </a:lnTo>
                <a:lnTo>
                  <a:pt x="29064" y="3434"/>
                </a:lnTo>
                <a:lnTo>
                  <a:pt x="28559" y="2816"/>
                </a:lnTo>
                <a:lnTo>
                  <a:pt x="28559" y="2505"/>
                </a:lnTo>
                <a:lnTo>
                  <a:pt x="28476" y="2505"/>
                </a:lnTo>
                <a:lnTo>
                  <a:pt x="28446" y="2468"/>
                </a:lnTo>
                <a:lnTo>
                  <a:pt x="28446" y="2413"/>
                </a:lnTo>
                <a:lnTo>
                  <a:pt x="28401" y="2413"/>
                </a:lnTo>
                <a:lnTo>
                  <a:pt x="27889" y="1790"/>
                </a:lnTo>
                <a:lnTo>
                  <a:pt x="27768" y="1790"/>
                </a:lnTo>
                <a:lnTo>
                  <a:pt x="27768" y="1719"/>
                </a:lnTo>
                <a:lnTo>
                  <a:pt x="27709" y="1719"/>
                </a:lnTo>
                <a:cubicBezTo>
                  <a:pt x="27693" y="1545"/>
                  <a:pt x="27530" y="1408"/>
                  <a:pt x="27331" y="1408"/>
                </a:cubicBezTo>
                <a:cubicBezTo>
                  <a:pt x="27316" y="1408"/>
                  <a:pt x="27301" y="1410"/>
                  <a:pt x="27286" y="1411"/>
                </a:cubicBezTo>
                <a:lnTo>
                  <a:pt x="27286" y="1015"/>
                </a:lnTo>
                <a:lnTo>
                  <a:pt x="27406" y="971"/>
                </a:lnTo>
                <a:lnTo>
                  <a:pt x="27406" y="945"/>
                </a:lnTo>
                <a:lnTo>
                  <a:pt x="27286" y="945"/>
                </a:lnTo>
                <a:lnTo>
                  <a:pt x="27286" y="827"/>
                </a:lnTo>
                <a:lnTo>
                  <a:pt x="27375" y="827"/>
                </a:lnTo>
                <a:lnTo>
                  <a:pt x="27375" y="798"/>
                </a:lnTo>
                <a:lnTo>
                  <a:pt x="27191" y="744"/>
                </a:lnTo>
                <a:cubicBezTo>
                  <a:pt x="27217" y="730"/>
                  <a:pt x="27234" y="707"/>
                  <a:pt x="27234" y="682"/>
                </a:cubicBezTo>
                <a:cubicBezTo>
                  <a:pt x="27234" y="641"/>
                  <a:pt x="27188" y="607"/>
                  <a:pt x="27133" y="607"/>
                </a:cubicBezTo>
                <a:cubicBezTo>
                  <a:pt x="27119" y="607"/>
                  <a:pt x="27105" y="610"/>
                  <a:pt x="27092" y="614"/>
                </a:cubicBezTo>
                <a:lnTo>
                  <a:pt x="27092" y="407"/>
                </a:lnTo>
                <a:lnTo>
                  <a:pt x="27212" y="364"/>
                </a:lnTo>
                <a:lnTo>
                  <a:pt x="27212" y="337"/>
                </a:lnTo>
                <a:lnTo>
                  <a:pt x="27092" y="337"/>
                </a:lnTo>
                <a:lnTo>
                  <a:pt x="27092" y="219"/>
                </a:lnTo>
                <a:lnTo>
                  <a:pt x="27181" y="219"/>
                </a:lnTo>
                <a:lnTo>
                  <a:pt x="27181" y="190"/>
                </a:lnTo>
                <a:lnTo>
                  <a:pt x="26996" y="136"/>
                </a:lnTo>
                <a:cubicBezTo>
                  <a:pt x="27022" y="122"/>
                  <a:pt x="27039" y="101"/>
                  <a:pt x="27039" y="75"/>
                </a:cubicBezTo>
                <a:cubicBezTo>
                  <a:pt x="27039" y="34"/>
                  <a:pt x="26995" y="0"/>
                  <a:pt x="26940" y="0"/>
                </a:cubicBezTo>
                <a:cubicBezTo>
                  <a:pt x="26884" y="0"/>
                  <a:pt x="26841" y="33"/>
                  <a:pt x="26841" y="75"/>
                </a:cubicBezTo>
                <a:cubicBezTo>
                  <a:pt x="26841" y="101"/>
                  <a:pt x="26858" y="122"/>
                  <a:pt x="26882" y="136"/>
                </a:cubicBezTo>
                <a:lnTo>
                  <a:pt x="26698" y="190"/>
                </a:lnTo>
                <a:lnTo>
                  <a:pt x="26698" y="219"/>
                </a:lnTo>
                <a:lnTo>
                  <a:pt x="26787" y="219"/>
                </a:lnTo>
                <a:lnTo>
                  <a:pt x="26787" y="243"/>
                </a:lnTo>
                <a:lnTo>
                  <a:pt x="26583" y="243"/>
                </a:lnTo>
                <a:lnTo>
                  <a:pt x="26583" y="211"/>
                </a:lnTo>
                <a:lnTo>
                  <a:pt x="26521" y="211"/>
                </a:lnTo>
                <a:lnTo>
                  <a:pt x="26521" y="178"/>
                </a:lnTo>
                <a:lnTo>
                  <a:pt x="26110" y="178"/>
                </a:lnTo>
                <a:lnTo>
                  <a:pt x="26110" y="211"/>
                </a:lnTo>
                <a:lnTo>
                  <a:pt x="25990" y="211"/>
                </a:lnTo>
                <a:lnTo>
                  <a:pt x="25990" y="178"/>
                </a:lnTo>
                <a:lnTo>
                  <a:pt x="25578" y="178"/>
                </a:lnTo>
                <a:lnTo>
                  <a:pt x="25578" y="211"/>
                </a:lnTo>
                <a:lnTo>
                  <a:pt x="25515" y="211"/>
                </a:lnTo>
                <a:lnTo>
                  <a:pt x="25515" y="243"/>
                </a:lnTo>
                <a:lnTo>
                  <a:pt x="25311" y="243"/>
                </a:lnTo>
                <a:lnTo>
                  <a:pt x="25311" y="219"/>
                </a:lnTo>
                <a:lnTo>
                  <a:pt x="25400" y="219"/>
                </a:lnTo>
                <a:lnTo>
                  <a:pt x="25400" y="190"/>
                </a:lnTo>
                <a:lnTo>
                  <a:pt x="25217" y="136"/>
                </a:lnTo>
                <a:cubicBezTo>
                  <a:pt x="25242" y="122"/>
                  <a:pt x="25259" y="101"/>
                  <a:pt x="25259" y="75"/>
                </a:cubicBezTo>
                <a:cubicBezTo>
                  <a:pt x="25259" y="34"/>
                  <a:pt x="25214" y="0"/>
                  <a:pt x="25160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1"/>
          <p:cNvSpPr/>
          <p:nvPr/>
        </p:nvSpPr>
        <p:spPr>
          <a:xfrm>
            <a:off x="1982324" y="4347046"/>
            <a:ext cx="5531782" cy="416028"/>
          </a:xfrm>
          <a:custGeom>
            <a:avLst/>
            <a:gdLst/>
            <a:ahLst/>
            <a:cxnLst/>
            <a:rect l="l" t="t" r="r" b="b"/>
            <a:pathLst>
              <a:path w="79147" h="7285" extrusionOk="0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1"/>
          <p:cNvSpPr/>
          <p:nvPr/>
        </p:nvSpPr>
        <p:spPr>
          <a:xfrm>
            <a:off x="2549676" y="4548119"/>
            <a:ext cx="4128301" cy="13877"/>
          </a:xfrm>
          <a:custGeom>
            <a:avLst/>
            <a:gdLst/>
            <a:ahLst/>
            <a:cxnLst/>
            <a:rect l="l" t="t" r="r" b="b"/>
            <a:pathLst>
              <a:path w="72290" h="243" extrusionOk="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rgbClr val="1B66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1"/>
          <p:cNvSpPr/>
          <p:nvPr/>
        </p:nvSpPr>
        <p:spPr>
          <a:xfrm>
            <a:off x="1982324" y="4254075"/>
            <a:ext cx="5531782" cy="93028"/>
          </a:xfrm>
          <a:custGeom>
            <a:avLst/>
            <a:gdLst/>
            <a:ahLst/>
            <a:cxnLst/>
            <a:rect l="l" t="t" r="r" b="b"/>
            <a:pathLst>
              <a:path w="79147" h="1629" extrusionOk="0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rgbClr val="D2D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1"/>
          <p:cNvGrpSpPr/>
          <p:nvPr/>
        </p:nvGrpSpPr>
        <p:grpSpPr>
          <a:xfrm flipH="1">
            <a:off x="1918878" y="2808419"/>
            <a:ext cx="4353695" cy="1821496"/>
            <a:chOff x="3142804" y="2498247"/>
            <a:chExt cx="5895321" cy="2466481"/>
          </a:xfrm>
        </p:grpSpPr>
        <p:sp>
          <p:nvSpPr>
            <p:cNvPr id="429" name="Google Shape;429;p21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21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431" name="Google Shape;431;p21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avLst/>
                <a:gdLst/>
                <a:ahLst/>
                <a:cxnLst/>
                <a:rect l="l" t="t" r="r" b="b"/>
                <a:pathLst>
                  <a:path w="63145" h="17840" extrusionOk="0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avLst/>
                <a:gdLst/>
                <a:ahLst/>
                <a:cxnLst/>
                <a:rect l="l" t="t" r="r" b="b"/>
                <a:pathLst>
                  <a:path w="48843" h="9271" extrusionOk="0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avLst/>
                <a:gdLst/>
                <a:ahLst/>
                <a:cxnLst/>
                <a:rect l="l" t="t" r="r" b="b"/>
                <a:pathLst>
                  <a:path w="32115" h="5791" extrusionOk="0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307" extrusionOk="0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5008" extrusionOk="0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4305" extrusionOk="0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3957" extrusionOk="0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rgbClr val="9DA6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2" h="8832" extrusionOk="0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7" extrusionOk="0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3" extrusionOk="0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avLst/>
                <a:gdLst/>
                <a:ahLst/>
                <a:cxnLst/>
                <a:rect l="l" t="t" r="r" b="b"/>
                <a:pathLst>
                  <a:path w="58943" h="4970" extrusionOk="0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rgbClr val="FD79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28517" extrusionOk="0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718A1D"/>
                  </a:gs>
                  <a:gs pos="100000">
                    <a:srgbClr val="D2D6FF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7579" extrusionOk="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1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4" extrusionOk="0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rgbClr val="3F5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6269" extrusionOk="0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2" extrusionOk="0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145" extrusionOk="0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58" extrusionOk="0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avLst/>
                <a:gdLst/>
                <a:ahLst/>
                <a:cxnLst/>
                <a:rect l="l" t="t" r="r" b="b"/>
                <a:pathLst>
                  <a:path w="14" h="32" extrusionOk="0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2" extrusionOk="0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4906" extrusionOk="0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74" extrusionOk="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011" extrusionOk="0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3414" extrusionOk="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avLst/>
                <a:gdLst/>
                <a:ahLst/>
                <a:cxnLst/>
                <a:rect l="l" t="t" r="r" b="b"/>
                <a:pathLst>
                  <a:path w="31509" h="12699" extrusionOk="0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55400" h="7875" extrusionOk="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avLst/>
                <a:gdLst/>
                <a:ahLst/>
                <a:cxnLst/>
                <a:rect l="l" t="t" r="r" b="b"/>
                <a:pathLst>
                  <a:path w="18791" h="25903" extrusionOk="0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8D304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2" name="Google Shape;462;p21"/>
          <p:cNvSpPr/>
          <p:nvPr/>
        </p:nvSpPr>
        <p:spPr>
          <a:xfrm flipH="1">
            <a:off x="6987748" y="3390819"/>
            <a:ext cx="733631" cy="934065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rgbClr val="9DA6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1"/>
          <p:cNvSpPr/>
          <p:nvPr/>
        </p:nvSpPr>
        <p:spPr>
          <a:xfrm>
            <a:off x="1054500" y="362842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1"/>
          <p:cNvSpPr/>
          <p:nvPr/>
        </p:nvSpPr>
        <p:spPr>
          <a:xfrm flipH="1">
            <a:off x="6251270" y="4426403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1"/>
          <p:cNvSpPr/>
          <p:nvPr/>
        </p:nvSpPr>
        <p:spPr>
          <a:xfrm>
            <a:off x="1054500" y="210442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1544075" y="135350"/>
            <a:ext cx="5774400" cy="9339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1"/>
          <p:cNvSpPr txBox="1"/>
          <p:nvPr/>
        </p:nvSpPr>
        <p:spPr>
          <a:xfrm>
            <a:off x="1717525" y="314296"/>
            <a:ext cx="771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32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Functional Requirements: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718A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8" name="Google Shape;468;p21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469" name="Google Shape;469;p21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/7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22"/>
          <p:cNvGrpSpPr/>
          <p:nvPr/>
        </p:nvGrpSpPr>
        <p:grpSpPr>
          <a:xfrm>
            <a:off x="-66366" y="3249971"/>
            <a:ext cx="2769770" cy="1512529"/>
            <a:chOff x="-481288" y="5017767"/>
            <a:chExt cx="5439455" cy="3160319"/>
          </a:xfrm>
        </p:grpSpPr>
        <p:sp>
          <p:nvSpPr>
            <p:cNvPr id="475" name="Google Shape;475;p22"/>
            <p:cNvSpPr/>
            <p:nvPr/>
          </p:nvSpPr>
          <p:spPr>
            <a:xfrm flipH="1">
              <a:off x="-481288" y="5017767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rgbClr val="D2D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 flipH="1">
              <a:off x="-423314" y="596049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rgbClr val="9DA6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22"/>
          <p:cNvGrpSpPr/>
          <p:nvPr/>
        </p:nvGrpSpPr>
        <p:grpSpPr>
          <a:xfrm>
            <a:off x="110593" y="2580624"/>
            <a:ext cx="1440233" cy="2181887"/>
            <a:chOff x="3598805" y="2812602"/>
            <a:chExt cx="1745737" cy="1983173"/>
          </a:xfrm>
        </p:grpSpPr>
        <p:sp>
          <p:nvSpPr>
            <p:cNvPr id="478" name="Google Shape;478;p22"/>
            <p:cNvSpPr/>
            <p:nvPr/>
          </p:nvSpPr>
          <p:spPr>
            <a:xfrm>
              <a:off x="4487641" y="2812602"/>
              <a:ext cx="147863" cy="1983160"/>
            </a:xfrm>
            <a:custGeom>
              <a:avLst/>
              <a:gdLst/>
              <a:ahLst/>
              <a:cxnLst/>
              <a:rect l="l" t="t" r="r" b="b"/>
              <a:pathLst>
                <a:path w="2635" h="35341" extrusionOk="0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5196679" y="2812602"/>
              <a:ext cx="147863" cy="1983160"/>
            </a:xfrm>
            <a:custGeom>
              <a:avLst/>
              <a:gdLst/>
              <a:ahLst/>
              <a:cxnLst/>
              <a:rect l="l" t="t" r="r" b="b"/>
              <a:pathLst>
                <a:path w="2635" h="35341" extrusionOk="0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rgbClr val="CCCA69"/>
                </a:gs>
                <a:gs pos="100000">
                  <a:srgbClr val="718A1D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4635453" y="3188474"/>
              <a:ext cx="561262" cy="1607302"/>
            </a:xfrm>
            <a:custGeom>
              <a:avLst/>
              <a:gdLst/>
              <a:ahLst/>
              <a:cxnLst/>
              <a:rect l="l" t="t" r="r" b="b"/>
              <a:pathLst>
                <a:path w="10002" h="28643" extrusionOk="0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718A1D"/>
                </a:gs>
                <a:gs pos="100000">
                  <a:srgbClr val="D2D6FF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4487641" y="2812602"/>
              <a:ext cx="856876" cy="499255"/>
            </a:xfrm>
            <a:custGeom>
              <a:avLst/>
              <a:gdLst/>
              <a:ahLst/>
              <a:cxnLst/>
              <a:rect l="l" t="t" r="r" b="b"/>
              <a:pathLst>
                <a:path w="15270" h="8897" extrusionOk="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rgbClr val="718A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4674399" y="3356881"/>
              <a:ext cx="497347" cy="1349454"/>
            </a:xfrm>
            <a:custGeom>
              <a:avLst/>
              <a:gdLst/>
              <a:ahLst/>
              <a:cxnLst/>
              <a:rect l="l" t="t" r="r" b="b"/>
              <a:pathLst>
                <a:path w="8863" h="24048" extrusionOk="0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rgbClr val="1B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22"/>
            <p:cNvGrpSpPr/>
            <p:nvPr/>
          </p:nvGrpSpPr>
          <p:grpSpPr>
            <a:xfrm rot="10800000" flipH="1">
              <a:off x="3598805" y="3143941"/>
              <a:ext cx="888865" cy="1364217"/>
              <a:chOff x="3332074" y="2292717"/>
              <a:chExt cx="888865" cy="1364217"/>
            </a:xfrm>
          </p:grpSpPr>
          <p:sp>
            <p:nvSpPr>
              <p:cNvPr id="484" name="Google Shape;484;p22"/>
              <p:cNvSpPr/>
              <p:nvPr/>
            </p:nvSpPr>
            <p:spPr>
              <a:xfrm>
                <a:off x="3417652" y="2438397"/>
                <a:ext cx="803286" cy="1218537"/>
              </a:xfrm>
              <a:custGeom>
                <a:avLst/>
                <a:gdLst/>
                <a:ahLst/>
                <a:cxnLst/>
                <a:rect l="l" t="t" r="r" b="b"/>
                <a:pathLst>
                  <a:path w="14315" h="21715" extrusionOk="0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1B667A"/>
                  </a:gs>
                  <a:gs pos="100000">
                    <a:srgbClr val="FD796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>
                <a:off x="3332074" y="2292717"/>
                <a:ext cx="215706" cy="391065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6969" extrusionOk="0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rgbClr val="718A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>
                <a:off x="3410581" y="2682281"/>
                <a:ext cx="58865" cy="58865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9" extrusionOk="0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rgbClr val="F8D30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>
                <a:off x="3347787" y="2299114"/>
                <a:ext cx="182542" cy="55554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990" extrusionOk="0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rgbClr val="1B66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" name="Google Shape;488;p22"/>
            <p:cNvSpPr/>
            <p:nvPr/>
          </p:nvSpPr>
          <p:spPr>
            <a:xfrm>
              <a:off x="4810707" y="2865240"/>
              <a:ext cx="218736" cy="377542"/>
            </a:xfrm>
            <a:custGeom>
              <a:avLst/>
              <a:gdLst/>
              <a:ahLst/>
              <a:cxnLst/>
              <a:rect l="l" t="t" r="r" b="b"/>
              <a:pathLst>
                <a:path w="3898" h="6728" extrusionOk="0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4721312" y="3671697"/>
              <a:ext cx="397519" cy="694591"/>
            </a:xfrm>
            <a:custGeom>
              <a:avLst/>
              <a:gdLst/>
              <a:ahLst/>
              <a:cxnLst/>
              <a:rect l="l" t="t" r="r" b="b"/>
              <a:pathLst>
                <a:path w="7084" h="12378" extrusionOk="0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rgbClr val="1B667A"/>
                </a:gs>
                <a:gs pos="100000">
                  <a:srgbClr val="FD796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4713793" y="3464962"/>
              <a:ext cx="418562" cy="425576"/>
            </a:xfrm>
            <a:custGeom>
              <a:avLst/>
              <a:gdLst/>
              <a:ahLst/>
              <a:cxnLst/>
              <a:rect l="l" t="t" r="r" b="b"/>
              <a:pathLst>
                <a:path w="7459" h="7584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rgbClr val="F8D304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2"/>
          <p:cNvSpPr/>
          <p:nvPr/>
        </p:nvSpPr>
        <p:spPr>
          <a:xfrm>
            <a:off x="527250" y="191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2"/>
          <p:cNvSpPr txBox="1"/>
          <p:nvPr/>
        </p:nvSpPr>
        <p:spPr>
          <a:xfrm>
            <a:off x="3001150" y="1430600"/>
            <a:ext cx="37887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" sz="15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Display</a:t>
            </a:r>
            <a:endParaRPr sz="15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" sz="15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Delete</a:t>
            </a:r>
            <a:endParaRPr sz="15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-US" sz="15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Edit</a:t>
            </a:r>
            <a:endParaRPr sz="15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" sz="15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View</a:t>
            </a:r>
            <a:endParaRPr sz="15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" sz="1500" dirty="0" smtClean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Sort/Search</a:t>
            </a:r>
          </a:p>
          <a:p>
            <a:pPr marL="457200" lvl="0" indent="-323850"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-US" sz="15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Generate PDF Documents</a:t>
            </a:r>
          </a:p>
          <a:p>
            <a:pPr marL="457200" lvl="0" indent="-323850">
              <a:buClr>
                <a:srgbClr val="3F5A42"/>
              </a:buClr>
              <a:buSzPts val="1500"/>
              <a:buFont typeface="Nanum Gothic"/>
              <a:buAutoNum type="arabicPeriod"/>
            </a:pPr>
            <a:r>
              <a:rPr lang="en-US" sz="1500" dirty="0">
                <a:solidFill>
                  <a:srgbClr val="3F5A42"/>
                </a:solidFill>
                <a:latin typeface="Nanum Gothic"/>
                <a:ea typeface="Nanum Gothic"/>
                <a:cs typeface="Nanum Gothic"/>
                <a:sym typeface="Nanum Gothic"/>
              </a:rPr>
              <a:t>Statistics</a:t>
            </a:r>
            <a:endParaRPr sz="15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3F5A4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93" name="Google Shape;493;p22"/>
          <p:cNvGrpSpPr/>
          <p:nvPr/>
        </p:nvGrpSpPr>
        <p:grpSpPr>
          <a:xfrm>
            <a:off x="882081" y="966054"/>
            <a:ext cx="668738" cy="656727"/>
            <a:chOff x="7529411" y="2414659"/>
            <a:chExt cx="355863" cy="362292"/>
          </a:xfrm>
        </p:grpSpPr>
        <p:sp>
          <p:nvSpPr>
            <p:cNvPr id="494" name="Google Shape;494;p22"/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D7964"/>
                </a:solidFill>
                <a:highlight>
                  <a:srgbClr val="718A1D"/>
                </a:highlight>
              </a:endParaRPr>
            </a:p>
          </p:txBody>
        </p:sp>
      </p:grpSp>
      <p:cxnSp>
        <p:nvCxnSpPr>
          <p:cNvPr id="506" name="Google Shape;506;p22"/>
          <p:cNvCxnSpPr/>
          <p:nvPr/>
        </p:nvCxnSpPr>
        <p:spPr>
          <a:xfrm>
            <a:off x="813725" y="4854450"/>
            <a:ext cx="7516500" cy="21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cxnSp>
      <p:sp>
        <p:nvSpPr>
          <p:cNvPr id="507" name="Google Shape;507;p22"/>
          <p:cNvSpPr/>
          <p:nvPr/>
        </p:nvSpPr>
        <p:spPr>
          <a:xfrm>
            <a:off x="1440600" y="65750"/>
            <a:ext cx="6047700" cy="984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E8EB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2"/>
          <p:cNvSpPr txBox="1"/>
          <p:nvPr/>
        </p:nvSpPr>
        <p:spPr>
          <a:xfrm>
            <a:off x="560850" y="235621"/>
            <a:ext cx="694638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0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Basic Features</a:t>
            </a:r>
            <a:endParaRPr lang="en-US" sz="40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9" name="Google Shape;509;p22"/>
          <p:cNvGrpSpPr/>
          <p:nvPr/>
        </p:nvGrpSpPr>
        <p:grpSpPr>
          <a:xfrm>
            <a:off x="1826197" y="2221204"/>
            <a:ext cx="615578" cy="656738"/>
            <a:chOff x="7098912" y="1969392"/>
            <a:chExt cx="359651" cy="361560"/>
          </a:xfrm>
        </p:grpSpPr>
        <p:sp>
          <p:nvSpPr>
            <p:cNvPr id="510" name="Google Shape;510;p22"/>
            <p:cNvSpPr/>
            <p:nvPr/>
          </p:nvSpPr>
          <p:spPr>
            <a:xfrm>
              <a:off x="7098912" y="2127607"/>
              <a:ext cx="134567" cy="202582"/>
            </a:xfrm>
            <a:custGeom>
              <a:avLst/>
              <a:gdLst/>
              <a:ahLst/>
              <a:cxnLst/>
              <a:rect l="l" t="t" r="r" b="b"/>
              <a:pathLst>
                <a:path w="4228" h="6365" extrusionOk="0">
                  <a:moveTo>
                    <a:pt x="2108" y="331"/>
                  </a:moveTo>
                  <a:cubicBezTo>
                    <a:pt x="2153" y="331"/>
                    <a:pt x="2198" y="334"/>
                    <a:pt x="2239" y="340"/>
                  </a:cubicBezTo>
                  <a:cubicBezTo>
                    <a:pt x="2978" y="399"/>
                    <a:pt x="3537" y="1042"/>
                    <a:pt x="3537" y="1780"/>
                  </a:cubicBezTo>
                  <a:cubicBezTo>
                    <a:pt x="3537" y="2483"/>
                    <a:pt x="3704" y="3138"/>
                    <a:pt x="3847" y="3483"/>
                  </a:cubicBezTo>
                  <a:lnTo>
                    <a:pt x="3847" y="3495"/>
                  </a:lnTo>
                  <a:cubicBezTo>
                    <a:pt x="3656" y="3602"/>
                    <a:pt x="3335" y="3793"/>
                    <a:pt x="2787" y="3912"/>
                  </a:cubicBezTo>
                  <a:lnTo>
                    <a:pt x="2787" y="3864"/>
                  </a:lnTo>
                  <a:lnTo>
                    <a:pt x="2787" y="3531"/>
                  </a:lnTo>
                  <a:cubicBezTo>
                    <a:pt x="3001" y="3412"/>
                    <a:pt x="3180" y="3233"/>
                    <a:pt x="3299" y="3007"/>
                  </a:cubicBezTo>
                  <a:cubicBezTo>
                    <a:pt x="3537" y="2590"/>
                    <a:pt x="3454" y="2066"/>
                    <a:pt x="3108" y="1745"/>
                  </a:cubicBezTo>
                  <a:cubicBezTo>
                    <a:pt x="2870" y="1518"/>
                    <a:pt x="2430" y="1245"/>
                    <a:pt x="1727" y="1245"/>
                  </a:cubicBezTo>
                  <a:cubicBezTo>
                    <a:pt x="1680" y="1245"/>
                    <a:pt x="1632" y="1268"/>
                    <a:pt x="1608" y="1292"/>
                  </a:cubicBezTo>
                  <a:lnTo>
                    <a:pt x="1251" y="1649"/>
                  </a:lnTo>
                  <a:cubicBezTo>
                    <a:pt x="1192" y="1709"/>
                    <a:pt x="1192" y="1816"/>
                    <a:pt x="1251" y="1888"/>
                  </a:cubicBezTo>
                  <a:cubicBezTo>
                    <a:pt x="1281" y="1917"/>
                    <a:pt x="1323" y="1932"/>
                    <a:pt x="1366" y="1932"/>
                  </a:cubicBezTo>
                  <a:cubicBezTo>
                    <a:pt x="1409" y="1932"/>
                    <a:pt x="1454" y="1917"/>
                    <a:pt x="1489" y="1888"/>
                  </a:cubicBezTo>
                  <a:lnTo>
                    <a:pt x="1799" y="1578"/>
                  </a:lnTo>
                  <a:cubicBezTo>
                    <a:pt x="2239" y="1590"/>
                    <a:pt x="2608" y="1721"/>
                    <a:pt x="2882" y="1983"/>
                  </a:cubicBezTo>
                  <a:cubicBezTo>
                    <a:pt x="3120" y="2185"/>
                    <a:pt x="3180" y="2542"/>
                    <a:pt x="3025" y="2828"/>
                  </a:cubicBezTo>
                  <a:cubicBezTo>
                    <a:pt x="2823" y="3173"/>
                    <a:pt x="2466" y="3376"/>
                    <a:pt x="2085" y="3376"/>
                  </a:cubicBezTo>
                  <a:cubicBezTo>
                    <a:pt x="1489" y="3376"/>
                    <a:pt x="1013" y="2900"/>
                    <a:pt x="1013" y="2304"/>
                  </a:cubicBezTo>
                  <a:cubicBezTo>
                    <a:pt x="1013" y="2209"/>
                    <a:pt x="942" y="2138"/>
                    <a:pt x="846" y="2138"/>
                  </a:cubicBezTo>
                  <a:cubicBezTo>
                    <a:pt x="763" y="2138"/>
                    <a:pt x="680" y="2209"/>
                    <a:pt x="680" y="2304"/>
                  </a:cubicBezTo>
                  <a:cubicBezTo>
                    <a:pt x="680" y="2828"/>
                    <a:pt x="965" y="3292"/>
                    <a:pt x="1394" y="3519"/>
                  </a:cubicBezTo>
                  <a:lnTo>
                    <a:pt x="1394" y="3852"/>
                  </a:lnTo>
                  <a:lnTo>
                    <a:pt x="1394" y="3900"/>
                  </a:lnTo>
                  <a:cubicBezTo>
                    <a:pt x="834" y="3781"/>
                    <a:pt x="501" y="3602"/>
                    <a:pt x="370" y="3495"/>
                  </a:cubicBezTo>
                  <a:cubicBezTo>
                    <a:pt x="370" y="3495"/>
                    <a:pt x="358" y="3495"/>
                    <a:pt x="370" y="3483"/>
                  </a:cubicBezTo>
                  <a:cubicBezTo>
                    <a:pt x="525" y="3138"/>
                    <a:pt x="680" y="2483"/>
                    <a:pt x="680" y="1780"/>
                  </a:cubicBezTo>
                  <a:cubicBezTo>
                    <a:pt x="680" y="1042"/>
                    <a:pt x="1251" y="399"/>
                    <a:pt x="1977" y="340"/>
                  </a:cubicBezTo>
                  <a:cubicBezTo>
                    <a:pt x="2019" y="334"/>
                    <a:pt x="2064" y="331"/>
                    <a:pt x="2108" y="331"/>
                  </a:cubicBezTo>
                  <a:close/>
                  <a:moveTo>
                    <a:pt x="2442" y="3662"/>
                  </a:moveTo>
                  <a:lnTo>
                    <a:pt x="2442" y="3852"/>
                  </a:lnTo>
                  <a:cubicBezTo>
                    <a:pt x="2442" y="4043"/>
                    <a:pt x="2549" y="4221"/>
                    <a:pt x="2727" y="4316"/>
                  </a:cubicBezTo>
                  <a:lnTo>
                    <a:pt x="2823" y="4376"/>
                  </a:lnTo>
                  <a:cubicBezTo>
                    <a:pt x="2680" y="4626"/>
                    <a:pt x="2382" y="4793"/>
                    <a:pt x="2073" y="4793"/>
                  </a:cubicBezTo>
                  <a:cubicBezTo>
                    <a:pt x="1751" y="4793"/>
                    <a:pt x="1477" y="4626"/>
                    <a:pt x="1311" y="4376"/>
                  </a:cubicBezTo>
                  <a:lnTo>
                    <a:pt x="1418" y="4316"/>
                  </a:lnTo>
                  <a:cubicBezTo>
                    <a:pt x="1596" y="4221"/>
                    <a:pt x="1692" y="4043"/>
                    <a:pt x="1692" y="3852"/>
                  </a:cubicBezTo>
                  <a:lnTo>
                    <a:pt x="1692" y="3662"/>
                  </a:lnTo>
                  <a:cubicBezTo>
                    <a:pt x="1811" y="3685"/>
                    <a:pt x="1930" y="3709"/>
                    <a:pt x="2073" y="3709"/>
                  </a:cubicBezTo>
                  <a:cubicBezTo>
                    <a:pt x="2192" y="3709"/>
                    <a:pt x="2323" y="3685"/>
                    <a:pt x="2442" y="3662"/>
                  </a:cubicBezTo>
                  <a:close/>
                  <a:moveTo>
                    <a:pt x="2096" y="0"/>
                  </a:moveTo>
                  <a:cubicBezTo>
                    <a:pt x="2040" y="0"/>
                    <a:pt x="1983" y="6"/>
                    <a:pt x="1930" y="18"/>
                  </a:cubicBezTo>
                  <a:cubicBezTo>
                    <a:pt x="1037" y="102"/>
                    <a:pt x="334" y="875"/>
                    <a:pt x="334" y="1780"/>
                  </a:cubicBezTo>
                  <a:cubicBezTo>
                    <a:pt x="334" y="2435"/>
                    <a:pt x="180" y="3042"/>
                    <a:pt x="60" y="3364"/>
                  </a:cubicBezTo>
                  <a:cubicBezTo>
                    <a:pt x="1" y="3507"/>
                    <a:pt x="37" y="3673"/>
                    <a:pt x="180" y="3781"/>
                  </a:cubicBezTo>
                  <a:cubicBezTo>
                    <a:pt x="311" y="3888"/>
                    <a:pt x="596" y="4043"/>
                    <a:pt x="1037" y="4162"/>
                  </a:cubicBezTo>
                  <a:lnTo>
                    <a:pt x="382" y="4495"/>
                  </a:lnTo>
                  <a:cubicBezTo>
                    <a:pt x="144" y="4614"/>
                    <a:pt x="1" y="4852"/>
                    <a:pt x="1" y="5114"/>
                  </a:cubicBezTo>
                  <a:lnTo>
                    <a:pt x="1" y="6209"/>
                  </a:lnTo>
                  <a:cubicBezTo>
                    <a:pt x="1" y="6293"/>
                    <a:pt x="72" y="6364"/>
                    <a:pt x="156" y="6364"/>
                  </a:cubicBezTo>
                  <a:cubicBezTo>
                    <a:pt x="251" y="6364"/>
                    <a:pt x="322" y="6293"/>
                    <a:pt x="322" y="6209"/>
                  </a:cubicBezTo>
                  <a:lnTo>
                    <a:pt x="322" y="5114"/>
                  </a:lnTo>
                  <a:cubicBezTo>
                    <a:pt x="322" y="4983"/>
                    <a:pt x="394" y="4852"/>
                    <a:pt x="537" y="4793"/>
                  </a:cubicBezTo>
                  <a:lnTo>
                    <a:pt x="1049" y="4519"/>
                  </a:lnTo>
                  <a:cubicBezTo>
                    <a:pt x="1275" y="4900"/>
                    <a:pt x="1680" y="5138"/>
                    <a:pt x="2108" y="5138"/>
                  </a:cubicBezTo>
                  <a:cubicBezTo>
                    <a:pt x="2561" y="5138"/>
                    <a:pt x="2942" y="4900"/>
                    <a:pt x="3168" y="4519"/>
                  </a:cubicBezTo>
                  <a:lnTo>
                    <a:pt x="3692" y="4793"/>
                  </a:lnTo>
                  <a:cubicBezTo>
                    <a:pt x="3811" y="4852"/>
                    <a:pt x="3894" y="4983"/>
                    <a:pt x="3894" y="5114"/>
                  </a:cubicBezTo>
                  <a:lnTo>
                    <a:pt x="3894" y="6209"/>
                  </a:lnTo>
                  <a:cubicBezTo>
                    <a:pt x="3894" y="6293"/>
                    <a:pt x="3966" y="6364"/>
                    <a:pt x="4061" y="6364"/>
                  </a:cubicBezTo>
                  <a:cubicBezTo>
                    <a:pt x="4144" y="6364"/>
                    <a:pt x="4228" y="6293"/>
                    <a:pt x="4228" y="6209"/>
                  </a:cubicBezTo>
                  <a:lnTo>
                    <a:pt x="4228" y="5114"/>
                  </a:lnTo>
                  <a:cubicBezTo>
                    <a:pt x="4192" y="4852"/>
                    <a:pt x="4049" y="4614"/>
                    <a:pt x="3811" y="4495"/>
                  </a:cubicBezTo>
                  <a:lnTo>
                    <a:pt x="3156" y="4162"/>
                  </a:lnTo>
                  <a:cubicBezTo>
                    <a:pt x="3597" y="4043"/>
                    <a:pt x="3870" y="3888"/>
                    <a:pt x="4013" y="3781"/>
                  </a:cubicBezTo>
                  <a:cubicBezTo>
                    <a:pt x="4156" y="3685"/>
                    <a:pt x="4192" y="3507"/>
                    <a:pt x="4132" y="3364"/>
                  </a:cubicBezTo>
                  <a:cubicBezTo>
                    <a:pt x="4001" y="3042"/>
                    <a:pt x="3847" y="2435"/>
                    <a:pt x="3847" y="1780"/>
                  </a:cubicBezTo>
                  <a:cubicBezTo>
                    <a:pt x="3847" y="875"/>
                    <a:pt x="3156" y="90"/>
                    <a:pt x="2263" y="18"/>
                  </a:cubicBezTo>
                  <a:cubicBezTo>
                    <a:pt x="2210" y="6"/>
                    <a:pt x="2153" y="0"/>
                    <a:pt x="2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7120141" y="2297184"/>
              <a:ext cx="10662" cy="33005"/>
            </a:xfrm>
            <a:custGeom>
              <a:avLst/>
              <a:gdLst/>
              <a:ahLst/>
              <a:cxnLst/>
              <a:rect l="l" t="t" r="r" b="b"/>
              <a:pathLst>
                <a:path w="335" h="1037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81"/>
                  </a:lnTo>
                  <a:cubicBezTo>
                    <a:pt x="1" y="965"/>
                    <a:pt x="72" y="1036"/>
                    <a:pt x="167" y="1036"/>
                  </a:cubicBezTo>
                  <a:cubicBezTo>
                    <a:pt x="251" y="1036"/>
                    <a:pt x="334" y="965"/>
                    <a:pt x="334" y="881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7199360" y="2297184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81"/>
                  </a:lnTo>
                  <a:cubicBezTo>
                    <a:pt x="0" y="965"/>
                    <a:pt x="72" y="1036"/>
                    <a:pt x="167" y="1036"/>
                  </a:cubicBezTo>
                  <a:cubicBezTo>
                    <a:pt x="250" y="1036"/>
                    <a:pt x="322" y="965"/>
                    <a:pt x="322" y="881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7357001" y="2165704"/>
              <a:ext cx="56876" cy="17823"/>
            </a:xfrm>
            <a:custGeom>
              <a:avLst/>
              <a:gdLst/>
              <a:ahLst/>
              <a:cxnLst/>
              <a:rect l="l" t="t" r="r" b="b"/>
              <a:pathLst>
                <a:path w="1787" h="560" extrusionOk="0">
                  <a:moveTo>
                    <a:pt x="630" y="0"/>
                  </a:moveTo>
                  <a:cubicBezTo>
                    <a:pt x="478" y="0"/>
                    <a:pt x="311" y="14"/>
                    <a:pt x="131" y="48"/>
                  </a:cubicBezTo>
                  <a:cubicBezTo>
                    <a:pt x="60" y="71"/>
                    <a:pt x="0" y="143"/>
                    <a:pt x="0" y="214"/>
                  </a:cubicBezTo>
                  <a:lnTo>
                    <a:pt x="0" y="393"/>
                  </a:lnTo>
                  <a:cubicBezTo>
                    <a:pt x="0" y="488"/>
                    <a:pt x="72" y="560"/>
                    <a:pt x="167" y="560"/>
                  </a:cubicBezTo>
                  <a:cubicBezTo>
                    <a:pt x="250" y="560"/>
                    <a:pt x="322" y="488"/>
                    <a:pt x="322" y="393"/>
                  </a:cubicBezTo>
                  <a:lnTo>
                    <a:pt x="322" y="345"/>
                  </a:lnTo>
                  <a:cubicBezTo>
                    <a:pt x="436" y="334"/>
                    <a:pt x="543" y="328"/>
                    <a:pt x="642" y="328"/>
                  </a:cubicBezTo>
                  <a:cubicBezTo>
                    <a:pt x="851" y="328"/>
                    <a:pt x="1022" y="352"/>
                    <a:pt x="1143" y="393"/>
                  </a:cubicBezTo>
                  <a:cubicBezTo>
                    <a:pt x="1369" y="452"/>
                    <a:pt x="1488" y="524"/>
                    <a:pt x="1488" y="524"/>
                  </a:cubicBezTo>
                  <a:cubicBezTo>
                    <a:pt x="1512" y="548"/>
                    <a:pt x="1548" y="560"/>
                    <a:pt x="1572" y="560"/>
                  </a:cubicBezTo>
                  <a:cubicBezTo>
                    <a:pt x="1631" y="560"/>
                    <a:pt x="1679" y="524"/>
                    <a:pt x="1715" y="488"/>
                  </a:cubicBezTo>
                  <a:cubicBezTo>
                    <a:pt x="1786" y="405"/>
                    <a:pt x="1762" y="310"/>
                    <a:pt x="1679" y="262"/>
                  </a:cubicBezTo>
                  <a:cubicBezTo>
                    <a:pt x="1660" y="252"/>
                    <a:pt x="1280" y="0"/>
                    <a:pt x="6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7312666" y="2133113"/>
              <a:ext cx="145897" cy="197840"/>
            </a:xfrm>
            <a:custGeom>
              <a:avLst/>
              <a:gdLst/>
              <a:ahLst/>
              <a:cxnLst/>
              <a:rect l="l" t="t" r="r" b="b"/>
              <a:pathLst>
                <a:path w="4584" h="6216" extrusionOk="0">
                  <a:moveTo>
                    <a:pt x="3536" y="345"/>
                  </a:moveTo>
                  <a:lnTo>
                    <a:pt x="3536" y="1167"/>
                  </a:lnTo>
                  <a:cubicBezTo>
                    <a:pt x="3536" y="1298"/>
                    <a:pt x="3512" y="1453"/>
                    <a:pt x="3453" y="1572"/>
                  </a:cubicBezTo>
                  <a:lnTo>
                    <a:pt x="3393" y="1703"/>
                  </a:lnTo>
                  <a:cubicBezTo>
                    <a:pt x="3370" y="1726"/>
                    <a:pt x="3370" y="1750"/>
                    <a:pt x="3370" y="1774"/>
                  </a:cubicBezTo>
                  <a:lnTo>
                    <a:pt x="3370" y="2131"/>
                  </a:lnTo>
                  <a:cubicBezTo>
                    <a:pt x="3358" y="2417"/>
                    <a:pt x="3239" y="2703"/>
                    <a:pt x="3036" y="2905"/>
                  </a:cubicBezTo>
                  <a:cubicBezTo>
                    <a:pt x="2834" y="3108"/>
                    <a:pt x="2568" y="3204"/>
                    <a:pt x="2288" y="3204"/>
                  </a:cubicBezTo>
                  <a:cubicBezTo>
                    <a:pt x="2271" y="3204"/>
                    <a:pt x="2255" y="3203"/>
                    <a:pt x="2238" y="3203"/>
                  </a:cubicBezTo>
                  <a:cubicBezTo>
                    <a:pt x="1667" y="3191"/>
                    <a:pt x="1203" y="2679"/>
                    <a:pt x="1203" y="2072"/>
                  </a:cubicBezTo>
                  <a:lnTo>
                    <a:pt x="1203" y="1774"/>
                  </a:lnTo>
                  <a:cubicBezTo>
                    <a:pt x="1203" y="1750"/>
                    <a:pt x="1203" y="1726"/>
                    <a:pt x="1191" y="1703"/>
                  </a:cubicBezTo>
                  <a:lnTo>
                    <a:pt x="1131" y="1572"/>
                  </a:lnTo>
                  <a:cubicBezTo>
                    <a:pt x="1072" y="1453"/>
                    <a:pt x="1036" y="1298"/>
                    <a:pt x="1036" y="1167"/>
                  </a:cubicBezTo>
                  <a:cubicBezTo>
                    <a:pt x="1036" y="702"/>
                    <a:pt x="1405" y="345"/>
                    <a:pt x="1857" y="345"/>
                  </a:cubicBezTo>
                  <a:close/>
                  <a:moveTo>
                    <a:pt x="1726" y="3417"/>
                  </a:moveTo>
                  <a:cubicBezTo>
                    <a:pt x="1869" y="3489"/>
                    <a:pt x="2048" y="3512"/>
                    <a:pt x="2227" y="3536"/>
                  </a:cubicBezTo>
                  <a:lnTo>
                    <a:pt x="2274" y="3536"/>
                  </a:lnTo>
                  <a:cubicBezTo>
                    <a:pt x="2465" y="3536"/>
                    <a:pt x="2643" y="3489"/>
                    <a:pt x="2822" y="3429"/>
                  </a:cubicBezTo>
                  <a:lnTo>
                    <a:pt x="2822" y="3655"/>
                  </a:lnTo>
                  <a:cubicBezTo>
                    <a:pt x="2822" y="3691"/>
                    <a:pt x="2834" y="3750"/>
                    <a:pt x="2834" y="3798"/>
                  </a:cubicBezTo>
                  <a:lnTo>
                    <a:pt x="2274" y="4227"/>
                  </a:lnTo>
                  <a:lnTo>
                    <a:pt x="1703" y="3798"/>
                  </a:lnTo>
                  <a:cubicBezTo>
                    <a:pt x="1726" y="3750"/>
                    <a:pt x="1726" y="3715"/>
                    <a:pt x="1726" y="3655"/>
                  </a:cubicBezTo>
                  <a:lnTo>
                    <a:pt x="1726" y="3417"/>
                  </a:lnTo>
                  <a:close/>
                  <a:moveTo>
                    <a:pt x="1857" y="0"/>
                  </a:moveTo>
                  <a:cubicBezTo>
                    <a:pt x="1215" y="0"/>
                    <a:pt x="691" y="524"/>
                    <a:pt x="691" y="1167"/>
                  </a:cubicBezTo>
                  <a:cubicBezTo>
                    <a:pt x="691" y="1357"/>
                    <a:pt x="738" y="1548"/>
                    <a:pt x="834" y="1715"/>
                  </a:cubicBezTo>
                  <a:lnTo>
                    <a:pt x="869" y="1810"/>
                  </a:lnTo>
                  <a:lnTo>
                    <a:pt x="869" y="2072"/>
                  </a:lnTo>
                  <a:cubicBezTo>
                    <a:pt x="869" y="2536"/>
                    <a:pt x="1084" y="2941"/>
                    <a:pt x="1405" y="3215"/>
                  </a:cubicBezTo>
                  <a:lnTo>
                    <a:pt x="1405" y="3667"/>
                  </a:lnTo>
                  <a:cubicBezTo>
                    <a:pt x="1405" y="3739"/>
                    <a:pt x="1369" y="3810"/>
                    <a:pt x="1286" y="3846"/>
                  </a:cubicBezTo>
                  <a:lnTo>
                    <a:pt x="441" y="4155"/>
                  </a:lnTo>
                  <a:cubicBezTo>
                    <a:pt x="179" y="4262"/>
                    <a:pt x="0" y="4512"/>
                    <a:pt x="0" y="4810"/>
                  </a:cubicBezTo>
                  <a:lnTo>
                    <a:pt x="0" y="6048"/>
                  </a:lnTo>
                  <a:cubicBezTo>
                    <a:pt x="0" y="6132"/>
                    <a:pt x="72" y="6215"/>
                    <a:pt x="155" y="6215"/>
                  </a:cubicBezTo>
                  <a:cubicBezTo>
                    <a:pt x="250" y="6215"/>
                    <a:pt x="322" y="6132"/>
                    <a:pt x="322" y="6048"/>
                  </a:cubicBezTo>
                  <a:lnTo>
                    <a:pt x="322" y="4810"/>
                  </a:lnTo>
                  <a:cubicBezTo>
                    <a:pt x="322" y="4655"/>
                    <a:pt x="417" y="4524"/>
                    <a:pt x="560" y="4465"/>
                  </a:cubicBezTo>
                  <a:lnTo>
                    <a:pt x="1405" y="4155"/>
                  </a:lnTo>
                  <a:cubicBezTo>
                    <a:pt x="1453" y="4143"/>
                    <a:pt x="1500" y="4108"/>
                    <a:pt x="1524" y="4084"/>
                  </a:cubicBezTo>
                  <a:lnTo>
                    <a:pt x="2119" y="4524"/>
                  </a:lnTo>
                  <a:lnTo>
                    <a:pt x="2119" y="6036"/>
                  </a:lnTo>
                  <a:cubicBezTo>
                    <a:pt x="2119" y="6120"/>
                    <a:pt x="2203" y="6191"/>
                    <a:pt x="2286" y="6191"/>
                  </a:cubicBezTo>
                  <a:cubicBezTo>
                    <a:pt x="2369" y="6191"/>
                    <a:pt x="2453" y="6120"/>
                    <a:pt x="2453" y="6036"/>
                  </a:cubicBezTo>
                  <a:lnTo>
                    <a:pt x="2453" y="4512"/>
                  </a:lnTo>
                  <a:lnTo>
                    <a:pt x="3048" y="4072"/>
                  </a:lnTo>
                  <a:cubicBezTo>
                    <a:pt x="3084" y="4096"/>
                    <a:pt x="3120" y="4108"/>
                    <a:pt x="3167" y="4143"/>
                  </a:cubicBezTo>
                  <a:lnTo>
                    <a:pt x="4012" y="4453"/>
                  </a:lnTo>
                  <a:cubicBezTo>
                    <a:pt x="4155" y="4512"/>
                    <a:pt x="4251" y="4643"/>
                    <a:pt x="4251" y="4798"/>
                  </a:cubicBezTo>
                  <a:lnTo>
                    <a:pt x="4251" y="6036"/>
                  </a:lnTo>
                  <a:cubicBezTo>
                    <a:pt x="4251" y="6120"/>
                    <a:pt x="4322" y="6191"/>
                    <a:pt x="4417" y="6191"/>
                  </a:cubicBezTo>
                  <a:cubicBezTo>
                    <a:pt x="4501" y="6191"/>
                    <a:pt x="4572" y="6120"/>
                    <a:pt x="4572" y="6036"/>
                  </a:cubicBezTo>
                  <a:lnTo>
                    <a:pt x="4572" y="4798"/>
                  </a:lnTo>
                  <a:cubicBezTo>
                    <a:pt x="4584" y="4512"/>
                    <a:pt x="4382" y="4251"/>
                    <a:pt x="4120" y="4143"/>
                  </a:cubicBezTo>
                  <a:lnTo>
                    <a:pt x="3274" y="3834"/>
                  </a:lnTo>
                  <a:cubicBezTo>
                    <a:pt x="3191" y="3798"/>
                    <a:pt x="3155" y="3727"/>
                    <a:pt x="3155" y="3655"/>
                  </a:cubicBezTo>
                  <a:lnTo>
                    <a:pt x="3155" y="3215"/>
                  </a:lnTo>
                  <a:cubicBezTo>
                    <a:pt x="3179" y="3191"/>
                    <a:pt x="3227" y="3155"/>
                    <a:pt x="3250" y="3131"/>
                  </a:cubicBezTo>
                  <a:cubicBezTo>
                    <a:pt x="3536" y="2858"/>
                    <a:pt x="3691" y="2500"/>
                    <a:pt x="3691" y="2119"/>
                  </a:cubicBezTo>
                  <a:lnTo>
                    <a:pt x="3691" y="1810"/>
                  </a:lnTo>
                  <a:lnTo>
                    <a:pt x="3727" y="1715"/>
                  </a:lnTo>
                  <a:cubicBezTo>
                    <a:pt x="3822" y="1548"/>
                    <a:pt x="3870" y="1357"/>
                    <a:pt x="3870" y="1167"/>
                  </a:cubicBezTo>
                  <a:lnTo>
                    <a:pt x="3870" y="167"/>
                  </a:lnTo>
                  <a:cubicBezTo>
                    <a:pt x="3870" y="71"/>
                    <a:pt x="378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7340324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060"/>
                  </a:lnTo>
                  <a:cubicBezTo>
                    <a:pt x="0" y="1144"/>
                    <a:pt x="84" y="1215"/>
                    <a:pt x="167" y="1215"/>
                  </a:cubicBezTo>
                  <a:cubicBezTo>
                    <a:pt x="262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7419511" y="2291486"/>
              <a:ext cx="10630" cy="38702"/>
            </a:xfrm>
            <a:custGeom>
              <a:avLst/>
              <a:gdLst/>
              <a:ahLst/>
              <a:cxnLst/>
              <a:rect l="l" t="t" r="r" b="b"/>
              <a:pathLst>
                <a:path w="334" h="1216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60"/>
                  </a:lnTo>
                  <a:cubicBezTo>
                    <a:pt x="1" y="1144"/>
                    <a:pt x="72" y="1215"/>
                    <a:pt x="167" y="1215"/>
                  </a:cubicBezTo>
                  <a:cubicBezTo>
                    <a:pt x="251" y="1215"/>
                    <a:pt x="334" y="1144"/>
                    <a:pt x="334" y="1060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7153878" y="1969392"/>
              <a:ext cx="225498" cy="188355"/>
            </a:xfrm>
            <a:custGeom>
              <a:avLst/>
              <a:gdLst/>
              <a:ahLst/>
              <a:cxnLst/>
              <a:rect l="l" t="t" r="r" b="b"/>
              <a:pathLst>
                <a:path w="7085" h="5918" extrusionOk="0">
                  <a:moveTo>
                    <a:pt x="2441" y="4227"/>
                  </a:moveTo>
                  <a:lnTo>
                    <a:pt x="2346" y="4608"/>
                  </a:lnTo>
                  <a:lnTo>
                    <a:pt x="2132" y="4608"/>
                  </a:lnTo>
                  <a:cubicBezTo>
                    <a:pt x="1917" y="4608"/>
                    <a:pt x="1751" y="4442"/>
                    <a:pt x="1751" y="4239"/>
                  </a:cubicBezTo>
                  <a:lnTo>
                    <a:pt x="1751" y="4227"/>
                  </a:lnTo>
                  <a:close/>
                  <a:moveTo>
                    <a:pt x="5668" y="310"/>
                  </a:moveTo>
                  <a:cubicBezTo>
                    <a:pt x="5882" y="310"/>
                    <a:pt x="6037" y="477"/>
                    <a:pt x="6037" y="679"/>
                  </a:cubicBezTo>
                  <a:lnTo>
                    <a:pt x="6037" y="3525"/>
                  </a:lnTo>
                  <a:cubicBezTo>
                    <a:pt x="6037" y="3739"/>
                    <a:pt x="5882" y="3894"/>
                    <a:pt x="5668" y="3894"/>
                  </a:cubicBezTo>
                  <a:lnTo>
                    <a:pt x="4251" y="3894"/>
                  </a:lnTo>
                  <a:cubicBezTo>
                    <a:pt x="4227" y="3894"/>
                    <a:pt x="4179" y="3918"/>
                    <a:pt x="4156" y="3930"/>
                  </a:cubicBezTo>
                  <a:lnTo>
                    <a:pt x="2572" y="5084"/>
                  </a:lnTo>
                  <a:lnTo>
                    <a:pt x="2810" y="4108"/>
                  </a:lnTo>
                  <a:cubicBezTo>
                    <a:pt x="2822" y="4061"/>
                    <a:pt x="2810" y="4001"/>
                    <a:pt x="2786" y="3953"/>
                  </a:cubicBezTo>
                  <a:cubicBezTo>
                    <a:pt x="2751" y="3918"/>
                    <a:pt x="2703" y="3894"/>
                    <a:pt x="2644" y="3894"/>
                  </a:cubicBezTo>
                  <a:lnTo>
                    <a:pt x="703" y="3894"/>
                  </a:lnTo>
                  <a:cubicBezTo>
                    <a:pt x="489" y="3894"/>
                    <a:pt x="322" y="3739"/>
                    <a:pt x="322" y="3525"/>
                  </a:cubicBezTo>
                  <a:lnTo>
                    <a:pt x="322" y="679"/>
                  </a:lnTo>
                  <a:cubicBezTo>
                    <a:pt x="322" y="477"/>
                    <a:pt x="489" y="310"/>
                    <a:pt x="703" y="310"/>
                  </a:cubicBezTo>
                  <a:close/>
                  <a:moveTo>
                    <a:pt x="6382" y="1036"/>
                  </a:moveTo>
                  <a:cubicBezTo>
                    <a:pt x="6585" y="1036"/>
                    <a:pt x="6751" y="1203"/>
                    <a:pt x="6751" y="1417"/>
                  </a:cubicBezTo>
                  <a:lnTo>
                    <a:pt x="6751" y="4251"/>
                  </a:lnTo>
                  <a:lnTo>
                    <a:pt x="6739" y="4251"/>
                  </a:lnTo>
                  <a:cubicBezTo>
                    <a:pt x="6739" y="4465"/>
                    <a:pt x="6573" y="4632"/>
                    <a:pt x="6370" y="4632"/>
                  </a:cubicBezTo>
                  <a:lnTo>
                    <a:pt x="4953" y="4632"/>
                  </a:lnTo>
                  <a:cubicBezTo>
                    <a:pt x="4906" y="4632"/>
                    <a:pt x="4870" y="4644"/>
                    <a:pt x="4822" y="4692"/>
                  </a:cubicBezTo>
                  <a:cubicBezTo>
                    <a:pt x="4787" y="4727"/>
                    <a:pt x="4775" y="4775"/>
                    <a:pt x="4787" y="4823"/>
                  </a:cubicBezTo>
                  <a:lnTo>
                    <a:pt x="4906" y="5501"/>
                  </a:lnTo>
                  <a:lnTo>
                    <a:pt x="3691" y="4692"/>
                  </a:lnTo>
                  <a:lnTo>
                    <a:pt x="4299" y="4239"/>
                  </a:lnTo>
                  <a:lnTo>
                    <a:pt x="5668" y="4239"/>
                  </a:lnTo>
                  <a:cubicBezTo>
                    <a:pt x="6049" y="4239"/>
                    <a:pt x="6370" y="3930"/>
                    <a:pt x="6370" y="3537"/>
                  </a:cubicBezTo>
                  <a:lnTo>
                    <a:pt x="6370" y="1036"/>
                  </a:lnTo>
                  <a:close/>
                  <a:moveTo>
                    <a:pt x="703" y="1"/>
                  </a:moveTo>
                  <a:cubicBezTo>
                    <a:pt x="310" y="1"/>
                    <a:pt x="0" y="310"/>
                    <a:pt x="0" y="703"/>
                  </a:cubicBezTo>
                  <a:lnTo>
                    <a:pt x="0" y="3537"/>
                  </a:lnTo>
                  <a:cubicBezTo>
                    <a:pt x="0" y="3930"/>
                    <a:pt x="310" y="4239"/>
                    <a:pt x="703" y="4239"/>
                  </a:cubicBezTo>
                  <a:lnTo>
                    <a:pt x="1405" y="4239"/>
                  </a:lnTo>
                  <a:lnTo>
                    <a:pt x="1405" y="4251"/>
                  </a:lnTo>
                  <a:cubicBezTo>
                    <a:pt x="1405" y="4644"/>
                    <a:pt x="1727" y="4954"/>
                    <a:pt x="2108" y="4954"/>
                  </a:cubicBezTo>
                  <a:lnTo>
                    <a:pt x="2263" y="4954"/>
                  </a:lnTo>
                  <a:lnTo>
                    <a:pt x="2203" y="5227"/>
                  </a:lnTo>
                  <a:cubicBezTo>
                    <a:pt x="2167" y="5323"/>
                    <a:pt x="2215" y="5430"/>
                    <a:pt x="2298" y="5489"/>
                  </a:cubicBezTo>
                  <a:cubicBezTo>
                    <a:pt x="2346" y="5525"/>
                    <a:pt x="2394" y="5537"/>
                    <a:pt x="2453" y="5537"/>
                  </a:cubicBezTo>
                  <a:cubicBezTo>
                    <a:pt x="2513" y="5537"/>
                    <a:pt x="2560" y="5525"/>
                    <a:pt x="2596" y="5489"/>
                  </a:cubicBezTo>
                  <a:lnTo>
                    <a:pt x="3334" y="4954"/>
                  </a:lnTo>
                  <a:lnTo>
                    <a:pt x="3489" y="4954"/>
                  </a:lnTo>
                  <a:lnTo>
                    <a:pt x="4882" y="5882"/>
                  </a:lnTo>
                  <a:cubicBezTo>
                    <a:pt x="4918" y="5906"/>
                    <a:pt x="4965" y="5918"/>
                    <a:pt x="5013" y="5918"/>
                  </a:cubicBezTo>
                  <a:cubicBezTo>
                    <a:pt x="5061" y="5918"/>
                    <a:pt x="5096" y="5906"/>
                    <a:pt x="5144" y="5882"/>
                  </a:cubicBezTo>
                  <a:cubicBezTo>
                    <a:pt x="5239" y="5823"/>
                    <a:pt x="5287" y="5727"/>
                    <a:pt x="5263" y="5620"/>
                  </a:cubicBezTo>
                  <a:lnTo>
                    <a:pt x="5168" y="4954"/>
                  </a:lnTo>
                  <a:lnTo>
                    <a:pt x="6382" y="4954"/>
                  </a:lnTo>
                  <a:cubicBezTo>
                    <a:pt x="6763" y="4954"/>
                    <a:pt x="7085" y="4644"/>
                    <a:pt x="7085" y="4251"/>
                  </a:cubicBezTo>
                  <a:lnTo>
                    <a:pt x="7085" y="1417"/>
                  </a:lnTo>
                  <a:cubicBezTo>
                    <a:pt x="7085" y="1024"/>
                    <a:pt x="6775" y="715"/>
                    <a:pt x="6382" y="715"/>
                  </a:cubicBezTo>
                  <a:cubicBezTo>
                    <a:pt x="6370" y="310"/>
                    <a:pt x="6061" y="1"/>
                    <a:pt x="56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193663" y="2003511"/>
              <a:ext cx="27308" cy="10248"/>
            </a:xfrm>
            <a:custGeom>
              <a:avLst/>
              <a:gdLst/>
              <a:ahLst/>
              <a:cxnLst/>
              <a:rect l="l" t="t" r="r" b="b"/>
              <a:pathLst>
                <a:path w="858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703" y="322"/>
                  </a:lnTo>
                  <a:cubicBezTo>
                    <a:pt x="786" y="322"/>
                    <a:pt x="858" y="250"/>
                    <a:pt x="858" y="167"/>
                  </a:cubicBezTo>
                  <a:cubicBezTo>
                    <a:pt x="858" y="72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233065" y="2003511"/>
              <a:ext cx="83802" cy="10248"/>
            </a:xfrm>
            <a:custGeom>
              <a:avLst/>
              <a:gdLst/>
              <a:ahLst/>
              <a:cxnLst/>
              <a:rect l="l" t="t" r="r" b="b"/>
              <a:pathLst>
                <a:path w="263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65" y="322"/>
                  </a:lnTo>
                  <a:cubicBezTo>
                    <a:pt x="2561" y="322"/>
                    <a:pt x="2632" y="250"/>
                    <a:pt x="2632" y="167"/>
                  </a:cubicBezTo>
                  <a:cubicBezTo>
                    <a:pt x="2632" y="72"/>
                    <a:pt x="2573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7193281" y="2031933"/>
              <a:ext cx="123936" cy="10248"/>
            </a:xfrm>
            <a:custGeom>
              <a:avLst/>
              <a:gdLst/>
              <a:ahLst/>
              <a:cxnLst/>
              <a:rect l="l" t="t" r="r" b="b"/>
              <a:pathLst>
                <a:path w="3894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5" y="322"/>
                  </a:cubicBezTo>
                  <a:lnTo>
                    <a:pt x="3715" y="322"/>
                  </a:lnTo>
                  <a:cubicBezTo>
                    <a:pt x="3811" y="322"/>
                    <a:pt x="3882" y="250"/>
                    <a:pt x="3882" y="167"/>
                  </a:cubicBezTo>
                  <a:cubicBezTo>
                    <a:pt x="3894" y="71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7193663" y="2059973"/>
              <a:ext cx="83770" cy="10248"/>
            </a:xfrm>
            <a:custGeom>
              <a:avLst/>
              <a:gdLst/>
              <a:ahLst/>
              <a:cxnLst/>
              <a:rect l="l" t="t" r="r" b="b"/>
              <a:pathLst>
                <a:path w="2632" h="322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465" y="322"/>
                  </a:lnTo>
                  <a:cubicBezTo>
                    <a:pt x="2560" y="322"/>
                    <a:pt x="2632" y="250"/>
                    <a:pt x="2632" y="155"/>
                  </a:cubicBezTo>
                  <a:cubicBezTo>
                    <a:pt x="2632" y="72"/>
                    <a:pt x="2560" y="0"/>
                    <a:pt x="24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7289145" y="2059973"/>
              <a:ext cx="27722" cy="10248"/>
            </a:xfrm>
            <a:custGeom>
              <a:avLst/>
              <a:gdLst/>
              <a:ahLst/>
              <a:cxnLst/>
              <a:rect l="l" t="t" r="r" b="b"/>
              <a:pathLst>
                <a:path w="871" h="322" extrusionOk="0">
                  <a:moveTo>
                    <a:pt x="168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703" y="322"/>
                  </a:lnTo>
                  <a:cubicBezTo>
                    <a:pt x="799" y="322"/>
                    <a:pt x="870" y="250"/>
                    <a:pt x="870" y="155"/>
                  </a:cubicBezTo>
                  <a:cubicBezTo>
                    <a:pt x="870" y="72"/>
                    <a:pt x="811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22"/>
          <p:cNvSpPr/>
          <p:nvPr/>
        </p:nvSpPr>
        <p:spPr>
          <a:xfrm flipH="1">
            <a:off x="7488310" y="1050343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22"/>
          <p:cNvGrpSpPr/>
          <p:nvPr/>
        </p:nvGrpSpPr>
        <p:grpSpPr>
          <a:xfrm>
            <a:off x="6952864" y="1215143"/>
            <a:ext cx="838722" cy="538245"/>
            <a:chOff x="5727616" y="4204699"/>
            <a:chExt cx="440505" cy="290018"/>
          </a:xfrm>
        </p:grpSpPr>
        <p:sp>
          <p:nvSpPr>
            <p:cNvPr id="525" name="Google Shape;525;p22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22"/>
          <p:cNvGrpSpPr/>
          <p:nvPr/>
        </p:nvGrpSpPr>
        <p:grpSpPr>
          <a:xfrm>
            <a:off x="3419114" y="3589898"/>
            <a:ext cx="760805" cy="832667"/>
            <a:chOff x="942431" y="4127158"/>
            <a:chExt cx="360622" cy="401614"/>
          </a:xfrm>
        </p:grpSpPr>
        <p:sp>
          <p:nvSpPr>
            <p:cNvPr id="534" name="Google Shape;534;p22"/>
            <p:cNvSpPr/>
            <p:nvPr/>
          </p:nvSpPr>
          <p:spPr>
            <a:xfrm>
              <a:off x="1027310" y="4323758"/>
              <a:ext cx="106065" cy="107256"/>
            </a:xfrm>
            <a:custGeom>
              <a:avLst/>
              <a:gdLst/>
              <a:ahLst/>
              <a:cxnLst/>
              <a:rect l="l" t="t" r="r" b="b"/>
              <a:pathLst>
                <a:path w="3920" h="3964" extrusionOk="0">
                  <a:moveTo>
                    <a:pt x="1983" y="1"/>
                  </a:moveTo>
                  <a:cubicBezTo>
                    <a:pt x="1897" y="1"/>
                    <a:pt x="1810" y="7"/>
                    <a:pt x="1724" y="20"/>
                  </a:cubicBezTo>
                  <a:cubicBezTo>
                    <a:pt x="727" y="166"/>
                    <a:pt x="10" y="978"/>
                    <a:pt x="5" y="1968"/>
                  </a:cubicBezTo>
                  <a:cubicBezTo>
                    <a:pt x="0" y="2726"/>
                    <a:pt x="413" y="3415"/>
                    <a:pt x="1097" y="3745"/>
                  </a:cubicBezTo>
                  <a:cubicBezTo>
                    <a:pt x="1400" y="3891"/>
                    <a:pt x="1700" y="3963"/>
                    <a:pt x="1993" y="3963"/>
                  </a:cubicBezTo>
                  <a:cubicBezTo>
                    <a:pt x="2395" y="3963"/>
                    <a:pt x="2786" y="3827"/>
                    <a:pt x="3161" y="3559"/>
                  </a:cubicBezTo>
                  <a:cubicBezTo>
                    <a:pt x="3527" y="3297"/>
                    <a:pt x="3761" y="2935"/>
                    <a:pt x="3883" y="2504"/>
                  </a:cubicBezTo>
                  <a:cubicBezTo>
                    <a:pt x="3919" y="2376"/>
                    <a:pt x="3859" y="2260"/>
                    <a:pt x="3745" y="2223"/>
                  </a:cubicBezTo>
                  <a:cubicBezTo>
                    <a:pt x="3723" y="2216"/>
                    <a:pt x="3701" y="2212"/>
                    <a:pt x="3679" y="2212"/>
                  </a:cubicBezTo>
                  <a:cubicBezTo>
                    <a:pt x="3590" y="2212"/>
                    <a:pt x="3509" y="2271"/>
                    <a:pt x="3470" y="2371"/>
                  </a:cubicBezTo>
                  <a:cubicBezTo>
                    <a:pt x="3455" y="2411"/>
                    <a:pt x="3445" y="2454"/>
                    <a:pt x="3430" y="2495"/>
                  </a:cubicBezTo>
                  <a:cubicBezTo>
                    <a:pt x="3208" y="3125"/>
                    <a:pt x="2608" y="3522"/>
                    <a:pt x="1975" y="3522"/>
                  </a:cubicBezTo>
                  <a:cubicBezTo>
                    <a:pt x="1801" y="3522"/>
                    <a:pt x="1625" y="3492"/>
                    <a:pt x="1453" y="3428"/>
                  </a:cubicBezTo>
                  <a:cubicBezTo>
                    <a:pt x="636" y="3126"/>
                    <a:pt x="227" y="2222"/>
                    <a:pt x="544" y="1416"/>
                  </a:cubicBezTo>
                  <a:cubicBezTo>
                    <a:pt x="784" y="811"/>
                    <a:pt x="1366" y="440"/>
                    <a:pt x="1977" y="440"/>
                  </a:cubicBezTo>
                  <a:cubicBezTo>
                    <a:pt x="2174" y="440"/>
                    <a:pt x="2374" y="478"/>
                    <a:pt x="2566" y="559"/>
                  </a:cubicBezTo>
                  <a:cubicBezTo>
                    <a:pt x="2989" y="738"/>
                    <a:pt x="3279" y="1047"/>
                    <a:pt x="3433" y="1480"/>
                  </a:cubicBezTo>
                  <a:cubicBezTo>
                    <a:pt x="3474" y="1597"/>
                    <a:pt x="3524" y="1695"/>
                    <a:pt x="3661" y="1695"/>
                  </a:cubicBezTo>
                  <a:cubicBezTo>
                    <a:pt x="3668" y="1695"/>
                    <a:pt x="3674" y="1695"/>
                    <a:pt x="3681" y="1695"/>
                  </a:cubicBezTo>
                  <a:cubicBezTo>
                    <a:pt x="3842" y="1685"/>
                    <a:pt x="3912" y="1545"/>
                    <a:pt x="3852" y="1357"/>
                  </a:cubicBezTo>
                  <a:cubicBezTo>
                    <a:pt x="3596" y="559"/>
                    <a:pt x="2803" y="1"/>
                    <a:pt x="1983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1110647" y="4287473"/>
              <a:ext cx="12041" cy="20834"/>
            </a:xfrm>
            <a:custGeom>
              <a:avLst/>
              <a:gdLst/>
              <a:ahLst/>
              <a:cxnLst/>
              <a:rect l="l" t="t" r="r" b="b"/>
              <a:pathLst>
                <a:path w="445" h="770" extrusionOk="0">
                  <a:moveTo>
                    <a:pt x="222" y="0"/>
                  </a:moveTo>
                  <a:cubicBezTo>
                    <a:pt x="108" y="0"/>
                    <a:pt x="14" y="87"/>
                    <a:pt x="7" y="210"/>
                  </a:cubicBezTo>
                  <a:cubicBezTo>
                    <a:pt x="0" y="329"/>
                    <a:pt x="0" y="449"/>
                    <a:pt x="7" y="569"/>
                  </a:cubicBezTo>
                  <a:cubicBezTo>
                    <a:pt x="15" y="686"/>
                    <a:pt x="107" y="770"/>
                    <a:pt x="214" y="770"/>
                  </a:cubicBezTo>
                  <a:cubicBezTo>
                    <a:pt x="219" y="770"/>
                    <a:pt x="224" y="770"/>
                    <a:pt x="229" y="769"/>
                  </a:cubicBezTo>
                  <a:cubicBezTo>
                    <a:pt x="350" y="761"/>
                    <a:pt x="422" y="690"/>
                    <a:pt x="436" y="570"/>
                  </a:cubicBezTo>
                  <a:cubicBezTo>
                    <a:pt x="444" y="509"/>
                    <a:pt x="437" y="445"/>
                    <a:pt x="437" y="383"/>
                  </a:cubicBezTo>
                  <a:cubicBezTo>
                    <a:pt x="439" y="325"/>
                    <a:pt x="442" y="267"/>
                    <a:pt x="437" y="210"/>
                  </a:cubicBezTo>
                  <a:cubicBezTo>
                    <a:pt x="427" y="87"/>
                    <a:pt x="336" y="2"/>
                    <a:pt x="222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1086864" y="4287528"/>
              <a:ext cx="11797" cy="20753"/>
            </a:xfrm>
            <a:custGeom>
              <a:avLst/>
              <a:gdLst/>
              <a:ahLst/>
              <a:cxnLst/>
              <a:rect l="l" t="t" r="r" b="b"/>
              <a:pathLst>
                <a:path w="436" h="767" extrusionOk="0">
                  <a:moveTo>
                    <a:pt x="220" y="1"/>
                  </a:moveTo>
                  <a:cubicBezTo>
                    <a:pt x="216" y="1"/>
                    <a:pt x="212" y="1"/>
                    <a:pt x="208" y="1"/>
                  </a:cubicBezTo>
                  <a:cubicBezTo>
                    <a:pt x="103" y="7"/>
                    <a:pt x="26" y="65"/>
                    <a:pt x="10" y="178"/>
                  </a:cubicBezTo>
                  <a:cubicBezTo>
                    <a:pt x="0" y="243"/>
                    <a:pt x="3" y="312"/>
                    <a:pt x="0" y="379"/>
                  </a:cubicBezTo>
                  <a:cubicBezTo>
                    <a:pt x="3" y="380"/>
                    <a:pt x="4" y="380"/>
                    <a:pt x="7" y="380"/>
                  </a:cubicBezTo>
                  <a:cubicBezTo>
                    <a:pt x="7" y="447"/>
                    <a:pt x="0" y="515"/>
                    <a:pt x="9" y="581"/>
                  </a:cubicBezTo>
                  <a:cubicBezTo>
                    <a:pt x="23" y="699"/>
                    <a:pt x="100" y="763"/>
                    <a:pt x="214" y="766"/>
                  </a:cubicBezTo>
                  <a:cubicBezTo>
                    <a:pt x="217" y="766"/>
                    <a:pt x="221" y="766"/>
                    <a:pt x="225" y="766"/>
                  </a:cubicBezTo>
                  <a:cubicBezTo>
                    <a:pt x="328" y="766"/>
                    <a:pt x="411" y="708"/>
                    <a:pt x="422" y="604"/>
                  </a:cubicBezTo>
                  <a:cubicBezTo>
                    <a:pt x="436" y="457"/>
                    <a:pt x="436" y="306"/>
                    <a:pt x="420" y="158"/>
                  </a:cubicBezTo>
                  <a:cubicBezTo>
                    <a:pt x="409" y="54"/>
                    <a:pt x="322" y="1"/>
                    <a:pt x="22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1107427" y="4182355"/>
              <a:ext cx="11905" cy="18426"/>
            </a:xfrm>
            <a:custGeom>
              <a:avLst/>
              <a:gdLst/>
              <a:ahLst/>
              <a:cxnLst/>
              <a:rect l="l" t="t" r="r" b="b"/>
              <a:pathLst>
                <a:path w="440" h="681" extrusionOk="0">
                  <a:moveTo>
                    <a:pt x="217" y="1"/>
                  </a:moveTo>
                  <a:cubicBezTo>
                    <a:pt x="92" y="1"/>
                    <a:pt x="8" y="93"/>
                    <a:pt x="2" y="240"/>
                  </a:cubicBezTo>
                  <a:cubicBezTo>
                    <a:pt x="1" y="273"/>
                    <a:pt x="2" y="307"/>
                    <a:pt x="2" y="341"/>
                  </a:cubicBezTo>
                  <a:cubicBezTo>
                    <a:pt x="2" y="374"/>
                    <a:pt x="1" y="408"/>
                    <a:pt x="2" y="441"/>
                  </a:cubicBezTo>
                  <a:cubicBezTo>
                    <a:pt x="8" y="585"/>
                    <a:pt x="92" y="680"/>
                    <a:pt x="215" y="680"/>
                  </a:cubicBezTo>
                  <a:cubicBezTo>
                    <a:pt x="215" y="680"/>
                    <a:pt x="216" y="680"/>
                    <a:pt x="217" y="680"/>
                  </a:cubicBezTo>
                  <a:cubicBezTo>
                    <a:pt x="334" y="680"/>
                    <a:pt x="424" y="590"/>
                    <a:pt x="434" y="457"/>
                  </a:cubicBezTo>
                  <a:cubicBezTo>
                    <a:pt x="440" y="380"/>
                    <a:pt x="440" y="301"/>
                    <a:pt x="434" y="226"/>
                  </a:cubicBezTo>
                  <a:cubicBezTo>
                    <a:pt x="425" y="90"/>
                    <a:pt x="334" y="1"/>
                    <a:pt x="21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1124420" y="4182436"/>
              <a:ext cx="11824" cy="18345"/>
            </a:xfrm>
            <a:custGeom>
              <a:avLst/>
              <a:gdLst/>
              <a:ahLst/>
              <a:cxnLst/>
              <a:rect l="l" t="t" r="r" b="b"/>
              <a:pathLst>
                <a:path w="437" h="678" extrusionOk="0">
                  <a:moveTo>
                    <a:pt x="220" y="1"/>
                  </a:moveTo>
                  <a:cubicBezTo>
                    <a:pt x="219" y="1"/>
                    <a:pt x="217" y="1"/>
                    <a:pt x="216" y="1"/>
                  </a:cubicBezTo>
                  <a:cubicBezTo>
                    <a:pt x="104" y="1"/>
                    <a:pt x="27" y="66"/>
                    <a:pt x="10" y="183"/>
                  </a:cubicBezTo>
                  <a:cubicBezTo>
                    <a:pt x="1" y="240"/>
                    <a:pt x="2" y="297"/>
                    <a:pt x="2" y="355"/>
                  </a:cubicBezTo>
                  <a:cubicBezTo>
                    <a:pt x="2" y="569"/>
                    <a:pt x="75" y="677"/>
                    <a:pt x="218" y="677"/>
                  </a:cubicBezTo>
                  <a:cubicBezTo>
                    <a:pt x="219" y="677"/>
                    <a:pt x="221" y="677"/>
                    <a:pt x="223" y="677"/>
                  </a:cubicBezTo>
                  <a:cubicBezTo>
                    <a:pt x="367" y="676"/>
                    <a:pt x="437" y="569"/>
                    <a:pt x="433" y="348"/>
                  </a:cubicBezTo>
                  <a:cubicBezTo>
                    <a:pt x="433" y="295"/>
                    <a:pt x="437" y="243"/>
                    <a:pt x="431" y="190"/>
                  </a:cubicBezTo>
                  <a:cubicBezTo>
                    <a:pt x="416" y="67"/>
                    <a:pt x="337" y="1"/>
                    <a:pt x="220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1065921" y="4355577"/>
              <a:ext cx="29817" cy="43617"/>
            </a:xfrm>
            <a:custGeom>
              <a:avLst/>
              <a:gdLst/>
              <a:ahLst/>
              <a:cxnLst/>
              <a:rect l="l" t="t" r="r" b="b"/>
              <a:pathLst>
                <a:path w="1102" h="1612" extrusionOk="0">
                  <a:moveTo>
                    <a:pt x="848" y="1"/>
                  </a:moveTo>
                  <a:cubicBezTo>
                    <a:pt x="800" y="1"/>
                    <a:pt x="751" y="19"/>
                    <a:pt x="706" y="59"/>
                  </a:cubicBezTo>
                  <a:cubicBezTo>
                    <a:pt x="508" y="228"/>
                    <a:pt x="311" y="401"/>
                    <a:pt x="125" y="581"/>
                  </a:cubicBezTo>
                  <a:cubicBezTo>
                    <a:pt x="1" y="701"/>
                    <a:pt x="50" y="881"/>
                    <a:pt x="213" y="942"/>
                  </a:cubicBezTo>
                  <a:cubicBezTo>
                    <a:pt x="260" y="959"/>
                    <a:pt x="310" y="970"/>
                    <a:pt x="372" y="989"/>
                  </a:cubicBezTo>
                  <a:cubicBezTo>
                    <a:pt x="271" y="1083"/>
                    <a:pt x="179" y="1161"/>
                    <a:pt x="96" y="1248"/>
                  </a:cubicBezTo>
                  <a:cubicBezTo>
                    <a:pt x="18" y="1334"/>
                    <a:pt x="15" y="1433"/>
                    <a:pt x="90" y="1523"/>
                  </a:cubicBezTo>
                  <a:cubicBezTo>
                    <a:pt x="138" y="1580"/>
                    <a:pt x="196" y="1611"/>
                    <a:pt x="255" y="1611"/>
                  </a:cubicBezTo>
                  <a:cubicBezTo>
                    <a:pt x="295" y="1611"/>
                    <a:pt x="336" y="1597"/>
                    <a:pt x="374" y="1566"/>
                  </a:cubicBezTo>
                  <a:cubicBezTo>
                    <a:pt x="586" y="1391"/>
                    <a:pt x="793" y="1208"/>
                    <a:pt x="988" y="1016"/>
                  </a:cubicBezTo>
                  <a:cubicBezTo>
                    <a:pt x="1102" y="905"/>
                    <a:pt x="1052" y="735"/>
                    <a:pt x="905" y="674"/>
                  </a:cubicBezTo>
                  <a:cubicBezTo>
                    <a:pt x="857" y="653"/>
                    <a:pt x="804" y="643"/>
                    <a:pt x="729" y="620"/>
                  </a:cubicBezTo>
                  <a:cubicBezTo>
                    <a:pt x="827" y="530"/>
                    <a:pt x="915" y="456"/>
                    <a:pt x="995" y="373"/>
                  </a:cubicBezTo>
                  <a:cubicBezTo>
                    <a:pt x="1082" y="284"/>
                    <a:pt x="1082" y="157"/>
                    <a:pt x="1003" y="74"/>
                  </a:cubicBezTo>
                  <a:cubicBezTo>
                    <a:pt x="960" y="27"/>
                    <a:pt x="905" y="1"/>
                    <a:pt x="84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1158458" y="4287582"/>
              <a:ext cx="12095" cy="20726"/>
            </a:xfrm>
            <a:custGeom>
              <a:avLst/>
              <a:gdLst/>
              <a:ahLst/>
              <a:cxnLst/>
              <a:rect l="l" t="t" r="r" b="b"/>
              <a:pathLst>
                <a:path w="447" h="766" extrusionOk="0">
                  <a:moveTo>
                    <a:pt x="227" y="0"/>
                  </a:moveTo>
                  <a:cubicBezTo>
                    <a:pt x="221" y="0"/>
                    <a:pt x="216" y="0"/>
                    <a:pt x="210" y="1"/>
                  </a:cubicBezTo>
                  <a:cubicBezTo>
                    <a:pt x="89" y="6"/>
                    <a:pt x="16" y="79"/>
                    <a:pt x="6" y="204"/>
                  </a:cubicBezTo>
                  <a:cubicBezTo>
                    <a:pt x="1" y="261"/>
                    <a:pt x="5" y="320"/>
                    <a:pt x="5" y="378"/>
                  </a:cubicBezTo>
                  <a:cubicBezTo>
                    <a:pt x="5" y="435"/>
                    <a:pt x="2" y="493"/>
                    <a:pt x="5" y="552"/>
                  </a:cubicBezTo>
                  <a:cubicBezTo>
                    <a:pt x="14" y="676"/>
                    <a:pt x="101" y="765"/>
                    <a:pt x="213" y="765"/>
                  </a:cubicBezTo>
                  <a:cubicBezTo>
                    <a:pt x="214" y="765"/>
                    <a:pt x="215" y="765"/>
                    <a:pt x="216" y="765"/>
                  </a:cubicBezTo>
                  <a:cubicBezTo>
                    <a:pt x="340" y="763"/>
                    <a:pt x="421" y="694"/>
                    <a:pt x="432" y="575"/>
                  </a:cubicBezTo>
                  <a:cubicBezTo>
                    <a:pt x="445" y="445"/>
                    <a:pt x="447" y="312"/>
                    <a:pt x="432" y="184"/>
                  </a:cubicBezTo>
                  <a:cubicBezTo>
                    <a:pt x="419" y="69"/>
                    <a:pt x="340" y="0"/>
                    <a:pt x="22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1086864" y="4159464"/>
              <a:ext cx="87017" cy="111883"/>
            </a:xfrm>
            <a:custGeom>
              <a:avLst/>
              <a:gdLst/>
              <a:ahLst/>
              <a:cxnLst/>
              <a:rect l="l" t="t" r="r" b="b"/>
              <a:pathLst>
                <a:path w="3216" h="4135" extrusionOk="0">
                  <a:moveTo>
                    <a:pt x="2600" y="432"/>
                  </a:moveTo>
                  <a:cubicBezTo>
                    <a:pt x="2739" y="432"/>
                    <a:pt x="2783" y="476"/>
                    <a:pt x="2782" y="616"/>
                  </a:cubicBezTo>
                  <a:cubicBezTo>
                    <a:pt x="2776" y="1281"/>
                    <a:pt x="2779" y="1946"/>
                    <a:pt x="2779" y="2626"/>
                  </a:cubicBezTo>
                  <a:lnTo>
                    <a:pt x="445" y="2626"/>
                  </a:lnTo>
                  <a:cubicBezTo>
                    <a:pt x="442" y="2582"/>
                    <a:pt x="436" y="2539"/>
                    <a:pt x="436" y="2498"/>
                  </a:cubicBezTo>
                  <a:cubicBezTo>
                    <a:pt x="436" y="1870"/>
                    <a:pt x="439" y="1243"/>
                    <a:pt x="433" y="615"/>
                  </a:cubicBezTo>
                  <a:cubicBezTo>
                    <a:pt x="432" y="475"/>
                    <a:pt x="477" y="432"/>
                    <a:pt x="617" y="432"/>
                  </a:cubicBezTo>
                  <a:cubicBezTo>
                    <a:pt x="947" y="436"/>
                    <a:pt x="1278" y="438"/>
                    <a:pt x="1608" y="438"/>
                  </a:cubicBezTo>
                  <a:cubicBezTo>
                    <a:pt x="1939" y="438"/>
                    <a:pt x="2269" y="436"/>
                    <a:pt x="2600" y="432"/>
                  </a:cubicBezTo>
                  <a:close/>
                  <a:moveTo>
                    <a:pt x="2778" y="3082"/>
                  </a:moveTo>
                  <a:cubicBezTo>
                    <a:pt x="2778" y="3263"/>
                    <a:pt x="2779" y="3435"/>
                    <a:pt x="2776" y="3607"/>
                  </a:cubicBezTo>
                  <a:cubicBezTo>
                    <a:pt x="2775" y="3692"/>
                    <a:pt x="2717" y="3699"/>
                    <a:pt x="2658" y="3699"/>
                  </a:cubicBezTo>
                  <a:cubicBezTo>
                    <a:pt x="2648" y="3699"/>
                    <a:pt x="2638" y="3698"/>
                    <a:pt x="2628" y="3698"/>
                  </a:cubicBezTo>
                  <a:lnTo>
                    <a:pt x="1674" y="3698"/>
                  </a:lnTo>
                  <a:cubicBezTo>
                    <a:pt x="1479" y="3698"/>
                    <a:pt x="1284" y="3697"/>
                    <a:pt x="1089" y="3697"/>
                  </a:cubicBezTo>
                  <a:cubicBezTo>
                    <a:pt x="927" y="3697"/>
                    <a:pt x="765" y="3698"/>
                    <a:pt x="603" y="3701"/>
                  </a:cubicBezTo>
                  <a:cubicBezTo>
                    <a:pt x="601" y="3701"/>
                    <a:pt x="598" y="3701"/>
                    <a:pt x="596" y="3701"/>
                  </a:cubicBezTo>
                  <a:cubicBezTo>
                    <a:pt x="476" y="3701"/>
                    <a:pt x="428" y="3661"/>
                    <a:pt x="435" y="3535"/>
                  </a:cubicBezTo>
                  <a:cubicBezTo>
                    <a:pt x="442" y="3388"/>
                    <a:pt x="436" y="3238"/>
                    <a:pt x="436" y="3082"/>
                  </a:cubicBezTo>
                  <a:close/>
                  <a:moveTo>
                    <a:pt x="583" y="1"/>
                  </a:moveTo>
                  <a:cubicBezTo>
                    <a:pt x="200" y="2"/>
                    <a:pt x="2" y="199"/>
                    <a:pt x="2" y="582"/>
                  </a:cubicBezTo>
                  <a:cubicBezTo>
                    <a:pt x="0" y="1572"/>
                    <a:pt x="0" y="2562"/>
                    <a:pt x="2" y="3552"/>
                  </a:cubicBezTo>
                  <a:cubicBezTo>
                    <a:pt x="2" y="3938"/>
                    <a:pt x="198" y="4133"/>
                    <a:pt x="581" y="4133"/>
                  </a:cubicBezTo>
                  <a:cubicBezTo>
                    <a:pt x="922" y="4134"/>
                    <a:pt x="1263" y="4134"/>
                    <a:pt x="1603" y="4134"/>
                  </a:cubicBezTo>
                  <a:cubicBezTo>
                    <a:pt x="1944" y="4134"/>
                    <a:pt x="2285" y="4134"/>
                    <a:pt x="2625" y="4133"/>
                  </a:cubicBezTo>
                  <a:cubicBezTo>
                    <a:pt x="3019" y="4133"/>
                    <a:pt x="3212" y="3939"/>
                    <a:pt x="3214" y="3546"/>
                  </a:cubicBezTo>
                  <a:cubicBezTo>
                    <a:pt x="3215" y="3059"/>
                    <a:pt x="3214" y="2570"/>
                    <a:pt x="3214" y="2083"/>
                  </a:cubicBezTo>
                  <a:cubicBezTo>
                    <a:pt x="3214" y="1580"/>
                    <a:pt x="3215" y="1078"/>
                    <a:pt x="3214" y="576"/>
                  </a:cubicBezTo>
                  <a:cubicBezTo>
                    <a:pt x="3212" y="200"/>
                    <a:pt x="3014" y="2"/>
                    <a:pt x="264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1134539" y="4287555"/>
              <a:ext cx="11932" cy="20726"/>
            </a:xfrm>
            <a:custGeom>
              <a:avLst/>
              <a:gdLst/>
              <a:ahLst/>
              <a:cxnLst/>
              <a:rect l="l" t="t" r="r" b="b"/>
              <a:pathLst>
                <a:path w="441" h="766" extrusionOk="0">
                  <a:moveTo>
                    <a:pt x="221" y="0"/>
                  </a:moveTo>
                  <a:cubicBezTo>
                    <a:pt x="110" y="0"/>
                    <a:pt x="31" y="63"/>
                    <a:pt x="12" y="177"/>
                  </a:cubicBezTo>
                  <a:cubicBezTo>
                    <a:pt x="2" y="244"/>
                    <a:pt x="4" y="312"/>
                    <a:pt x="0" y="379"/>
                  </a:cubicBezTo>
                  <a:lnTo>
                    <a:pt x="10" y="379"/>
                  </a:lnTo>
                  <a:cubicBezTo>
                    <a:pt x="10" y="447"/>
                    <a:pt x="2" y="516"/>
                    <a:pt x="12" y="581"/>
                  </a:cubicBezTo>
                  <a:cubicBezTo>
                    <a:pt x="29" y="699"/>
                    <a:pt x="104" y="765"/>
                    <a:pt x="218" y="765"/>
                  </a:cubicBezTo>
                  <a:cubicBezTo>
                    <a:pt x="223" y="765"/>
                    <a:pt x="228" y="765"/>
                    <a:pt x="232" y="765"/>
                  </a:cubicBezTo>
                  <a:cubicBezTo>
                    <a:pt x="346" y="759"/>
                    <a:pt x="425" y="691"/>
                    <a:pt x="432" y="574"/>
                  </a:cubicBezTo>
                  <a:cubicBezTo>
                    <a:pt x="440" y="445"/>
                    <a:pt x="440" y="313"/>
                    <a:pt x="430" y="184"/>
                  </a:cubicBezTo>
                  <a:cubicBezTo>
                    <a:pt x="422" y="66"/>
                    <a:pt x="338" y="3"/>
                    <a:pt x="225" y="0"/>
                  </a:cubicBezTo>
                  <a:cubicBezTo>
                    <a:pt x="224" y="0"/>
                    <a:pt x="223" y="0"/>
                    <a:pt x="221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991351" y="4287582"/>
              <a:ext cx="11959" cy="20726"/>
            </a:xfrm>
            <a:custGeom>
              <a:avLst/>
              <a:gdLst/>
              <a:ahLst/>
              <a:cxnLst/>
              <a:rect l="l" t="t" r="r" b="b"/>
              <a:pathLst>
                <a:path w="442" h="766" extrusionOk="0">
                  <a:moveTo>
                    <a:pt x="225" y="0"/>
                  </a:moveTo>
                  <a:cubicBezTo>
                    <a:pt x="219" y="0"/>
                    <a:pt x="214" y="0"/>
                    <a:pt x="208" y="1"/>
                  </a:cubicBezTo>
                  <a:cubicBezTo>
                    <a:pt x="87" y="6"/>
                    <a:pt x="10" y="79"/>
                    <a:pt x="6" y="204"/>
                  </a:cubicBezTo>
                  <a:cubicBezTo>
                    <a:pt x="0" y="325"/>
                    <a:pt x="0" y="446"/>
                    <a:pt x="6" y="566"/>
                  </a:cubicBezTo>
                  <a:cubicBezTo>
                    <a:pt x="13" y="684"/>
                    <a:pt x="87" y="753"/>
                    <a:pt x="200" y="764"/>
                  </a:cubicBezTo>
                  <a:cubicBezTo>
                    <a:pt x="208" y="765"/>
                    <a:pt x="216" y="765"/>
                    <a:pt x="224" y="765"/>
                  </a:cubicBezTo>
                  <a:cubicBezTo>
                    <a:pt x="327" y="765"/>
                    <a:pt x="400" y="706"/>
                    <a:pt x="425" y="602"/>
                  </a:cubicBezTo>
                  <a:cubicBezTo>
                    <a:pt x="440" y="532"/>
                    <a:pt x="438" y="458"/>
                    <a:pt x="442" y="385"/>
                  </a:cubicBezTo>
                  <a:lnTo>
                    <a:pt x="442" y="385"/>
                  </a:lnTo>
                  <a:cubicBezTo>
                    <a:pt x="441" y="386"/>
                    <a:pt x="440" y="386"/>
                    <a:pt x="439" y="386"/>
                  </a:cubicBezTo>
                  <a:cubicBezTo>
                    <a:pt x="437" y="386"/>
                    <a:pt x="435" y="385"/>
                    <a:pt x="433" y="385"/>
                  </a:cubicBezTo>
                  <a:cubicBezTo>
                    <a:pt x="433" y="318"/>
                    <a:pt x="442" y="248"/>
                    <a:pt x="430" y="184"/>
                  </a:cubicBezTo>
                  <a:cubicBezTo>
                    <a:pt x="410" y="70"/>
                    <a:pt x="338" y="0"/>
                    <a:pt x="22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1010264" y="4454391"/>
              <a:ext cx="11716" cy="11743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0"/>
                  </a:moveTo>
                  <a:cubicBezTo>
                    <a:pt x="212" y="0"/>
                    <a:pt x="209" y="0"/>
                    <a:pt x="206" y="1"/>
                  </a:cubicBezTo>
                  <a:cubicBezTo>
                    <a:pt x="90" y="5"/>
                    <a:pt x="1" y="102"/>
                    <a:pt x="1" y="220"/>
                  </a:cubicBezTo>
                  <a:cubicBezTo>
                    <a:pt x="1" y="342"/>
                    <a:pt x="93" y="434"/>
                    <a:pt x="215" y="434"/>
                  </a:cubicBezTo>
                  <a:cubicBezTo>
                    <a:pt x="217" y="434"/>
                    <a:pt x="220" y="434"/>
                    <a:pt x="223" y="434"/>
                  </a:cubicBezTo>
                  <a:cubicBezTo>
                    <a:pt x="340" y="429"/>
                    <a:pt x="432" y="332"/>
                    <a:pt x="432" y="217"/>
                  </a:cubicBezTo>
                  <a:cubicBezTo>
                    <a:pt x="431" y="102"/>
                    <a:pt x="328" y="0"/>
                    <a:pt x="215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991432" y="4454391"/>
              <a:ext cx="11743" cy="11743"/>
            </a:xfrm>
            <a:custGeom>
              <a:avLst/>
              <a:gdLst/>
              <a:ahLst/>
              <a:cxnLst/>
              <a:rect l="l" t="t" r="r" b="b"/>
              <a:pathLst>
                <a:path w="434" h="434" extrusionOk="0">
                  <a:moveTo>
                    <a:pt x="217" y="0"/>
                  </a:moveTo>
                  <a:cubicBezTo>
                    <a:pt x="214" y="0"/>
                    <a:pt x="212" y="0"/>
                    <a:pt x="210" y="1"/>
                  </a:cubicBezTo>
                  <a:cubicBezTo>
                    <a:pt x="94" y="3"/>
                    <a:pt x="2" y="99"/>
                    <a:pt x="2" y="217"/>
                  </a:cubicBezTo>
                  <a:cubicBezTo>
                    <a:pt x="0" y="337"/>
                    <a:pt x="88" y="429"/>
                    <a:pt x="207" y="434"/>
                  </a:cubicBezTo>
                  <a:cubicBezTo>
                    <a:pt x="209" y="434"/>
                    <a:pt x="212" y="434"/>
                    <a:pt x="215" y="434"/>
                  </a:cubicBezTo>
                  <a:cubicBezTo>
                    <a:pt x="335" y="434"/>
                    <a:pt x="432" y="338"/>
                    <a:pt x="433" y="220"/>
                  </a:cubicBezTo>
                  <a:cubicBezTo>
                    <a:pt x="433" y="104"/>
                    <a:pt x="332" y="0"/>
                    <a:pt x="217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942431" y="4127158"/>
              <a:ext cx="360622" cy="401614"/>
            </a:xfrm>
            <a:custGeom>
              <a:avLst/>
              <a:gdLst/>
              <a:ahLst/>
              <a:cxnLst/>
              <a:rect l="l" t="t" r="r" b="b"/>
              <a:pathLst>
                <a:path w="13328" h="14843" extrusionOk="0">
                  <a:moveTo>
                    <a:pt x="11503" y="4667"/>
                  </a:moveTo>
                  <a:lnTo>
                    <a:pt x="11503" y="4667"/>
                  </a:lnTo>
                  <a:cubicBezTo>
                    <a:pt x="11667" y="4675"/>
                    <a:pt x="11829" y="4683"/>
                    <a:pt x="12009" y="4692"/>
                  </a:cubicBezTo>
                  <a:cubicBezTo>
                    <a:pt x="12009" y="4769"/>
                    <a:pt x="12017" y="4865"/>
                    <a:pt x="12005" y="4958"/>
                  </a:cubicBezTo>
                  <a:cubicBezTo>
                    <a:pt x="11999" y="4994"/>
                    <a:pt x="11942" y="5022"/>
                    <a:pt x="11906" y="5053"/>
                  </a:cubicBezTo>
                  <a:cubicBezTo>
                    <a:pt x="11904" y="5055"/>
                    <a:pt x="11900" y="5056"/>
                    <a:pt x="11896" y="5056"/>
                  </a:cubicBezTo>
                  <a:cubicBezTo>
                    <a:pt x="11890" y="5056"/>
                    <a:pt x="11883" y="5055"/>
                    <a:pt x="11878" y="5055"/>
                  </a:cubicBezTo>
                  <a:cubicBezTo>
                    <a:pt x="11846" y="5054"/>
                    <a:pt x="11816" y="5053"/>
                    <a:pt x="11789" y="5053"/>
                  </a:cubicBezTo>
                  <a:cubicBezTo>
                    <a:pt x="11720" y="5053"/>
                    <a:pt x="11666" y="5056"/>
                    <a:pt x="11625" y="5056"/>
                  </a:cubicBezTo>
                  <a:cubicBezTo>
                    <a:pt x="11466" y="5056"/>
                    <a:pt x="11487" y="5020"/>
                    <a:pt x="11503" y="4667"/>
                  </a:cubicBezTo>
                  <a:close/>
                  <a:moveTo>
                    <a:pt x="10000" y="8495"/>
                  </a:moveTo>
                  <a:cubicBezTo>
                    <a:pt x="10137" y="8495"/>
                    <a:pt x="10274" y="8496"/>
                    <a:pt x="10411" y="8501"/>
                  </a:cubicBezTo>
                  <a:cubicBezTo>
                    <a:pt x="10450" y="8502"/>
                    <a:pt x="10512" y="8562"/>
                    <a:pt x="10520" y="8605"/>
                  </a:cubicBezTo>
                  <a:cubicBezTo>
                    <a:pt x="10539" y="8686"/>
                    <a:pt x="10526" y="8774"/>
                    <a:pt x="10526" y="8871"/>
                  </a:cubicBezTo>
                  <a:cubicBezTo>
                    <a:pt x="10468" y="8871"/>
                    <a:pt x="10415" y="8871"/>
                    <a:pt x="10363" y="8871"/>
                  </a:cubicBezTo>
                  <a:cubicBezTo>
                    <a:pt x="10311" y="8871"/>
                    <a:pt x="10260" y="8871"/>
                    <a:pt x="10210" y="8872"/>
                  </a:cubicBezTo>
                  <a:cubicBezTo>
                    <a:pt x="10066" y="8877"/>
                    <a:pt x="9969" y="8965"/>
                    <a:pt x="9970" y="9089"/>
                  </a:cubicBezTo>
                  <a:cubicBezTo>
                    <a:pt x="9970" y="9213"/>
                    <a:pt x="10066" y="9301"/>
                    <a:pt x="10210" y="9305"/>
                  </a:cubicBezTo>
                  <a:cubicBezTo>
                    <a:pt x="10243" y="9306"/>
                    <a:pt x="10277" y="9307"/>
                    <a:pt x="10311" y="9307"/>
                  </a:cubicBezTo>
                  <a:cubicBezTo>
                    <a:pt x="10378" y="9307"/>
                    <a:pt x="10447" y="9305"/>
                    <a:pt x="10520" y="9305"/>
                  </a:cubicBezTo>
                  <a:lnTo>
                    <a:pt x="10520" y="9639"/>
                  </a:lnTo>
                  <a:cubicBezTo>
                    <a:pt x="10451" y="9639"/>
                    <a:pt x="10384" y="9637"/>
                    <a:pt x="10317" y="9637"/>
                  </a:cubicBezTo>
                  <a:cubicBezTo>
                    <a:pt x="10283" y="9637"/>
                    <a:pt x="10250" y="9637"/>
                    <a:pt x="10217" y="9639"/>
                  </a:cubicBezTo>
                  <a:cubicBezTo>
                    <a:pt x="10063" y="9646"/>
                    <a:pt x="9965" y="9737"/>
                    <a:pt x="9970" y="9865"/>
                  </a:cubicBezTo>
                  <a:cubicBezTo>
                    <a:pt x="9976" y="9988"/>
                    <a:pt x="10069" y="10068"/>
                    <a:pt x="10218" y="10072"/>
                  </a:cubicBezTo>
                  <a:cubicBezTo>
                    <a:pt x="10251" y="10073"/>
                    <a:pt x="10283" y="10073"/>
                    <a:pt x="10315" y="10073"/>
                  </a:cubicBezTo>
                  <a:cubicBezTo>
                    <a:pt x="10381" y="10073"/>
                    <a:pt x="10449" y="10072"/>
                    <a:pt x="10525" y="10072"/>
                  </a:cubicBezTo>
                  <a:cubicBezTo>
                    <a:pt x="10525" y="10281"/>
                    <a:pt x="10530" y="10476"/>
                    <a:pt x="10519" y="10672"/>
                  </a:cubicBezTo>
                  <a:cubicBezTo>
                    <a:pt x="10517" y="10707"/>
                    <a:pt x="10445" y="10767"/>
                    <a:pt x="10403" y="10768"/>
                  </a:cubicBezTo>
                  <a:cubicBezTo>
                    <a:pt x="10269" y="10773"/>
                    <a:pt x="10134" y="10774"/>
                    <a:pt x="9998" y="10774"/>
                  </a:cubicBezTo>
                  <a:cubicBezTo>
                    <a:pt x="9863" y="10774"/>
                    <a:pt x="9725" y="10773"/>
                    <a:pt x="9586" y="10773"/>
                  </a:cubicBezTo>
                  <a:lnTo>
                    <a:pt x="9586" y="8496"/>
                  </a:lnTo>
                  <a:cubicBezTo>
                    <a:pt x="9725" y="8496"/>
                    <a:pt x="9863" y="8495"/>
                    <a:pt x="10000" y="8495"/>
                  </a:cubicBezTo>
                  <a:close/>
                  <a:moveTo>
                    <a:pt x="7981" y="12006"/>
                  </a:moveTo>
                  <a:cubicBezTo>
                    <a:pt x="8067" y="12006"/>
                    <a:pt x="8113" y="12084"/>
                    <a:pt x="8114" y="12177"/>
                  </a:cubicBezTo>
                  <a:cubicBezTo>
                    <a:pt x="8117" y="12461"/>
                    <a:pt x="8116" y="12744"/>
                    <a:pt x="8116" y="13045"/>
                  </a:cubicBezTo>
                  <a:lnTo>
                    <a:pt x="7782" y="13045"/>
                  </a:lnTo>
                  <a:cubicBezTo>
                    <a:pt x="7782" y="12738"/>
                    <a:pt x="7775" y="12436"/>
                    <a:pt x="7791" y="12136"/>
                  </a:cubicBezTo>
                  <a:cubicBezTo>
                    <a:pt x="7794" y="12089"/>
                    <a:pt x="7898" y="12016"/>
                    <a:pt x="7961" y="12008"/>
                  </a:cubicBezTo>
                  <a:cubicBezTo>
                    <a:pt x="7967" y="12007"/>
                    <a:pt x="7974" y="12006"/>
                    <a:pt x="7981" y="12006"/>
                  </a:cubicBezTo>
                  <a:close/>
                  <a:moveTo>
                    <a:pt x="6495" y="12010"/>
                  </a:moveTo>
                  <a:cubicBezTo>
                    <a:pt x="6496" y="12010"/>
                    <a:pt x="6497" y="12010"/>
                    <a:pt x="6498" y="12010"/>
                  </a:cubicBezTo>
                  <a:cubicBezTo>
                    <a:pt x="6559" y="12015"/>
                    <a:pt x="6664" y="12090"/>
                    <a:pt x="6667" y="12140"/>
                  </a:cubicBezTo>
                  <a:cubicBezTo>
                    <a:pt x="6683" y="12439"/>
                    <a:pt x="6674" y="12741"/>
                    <a:pt x="6674" y="13047"/>
                  </a:cubicBezTo>
                  <a:lnTo>
                    <a:pt x="6340" y="13047"/>
                  </a:lnTo>
                  <a:cubicBezTo>
                    <a:pt x="6340" y="12744"/>
                    <a:pt x="6332" y="12442"/>
                    <a:pt x="6347" y="12143"/>
                  </a:cubicBezTo>
                  <a:cubicBezTo>
                    <a:pt x="6349" y="12094"/>
                    <a:pt x="6445" y="12010"/>
                    <a:pt x="6495" y="12010"/>
                  </a:cubicBezTo>
                  <a:close/>
                  <a:moveTo>
                    <a:pt x="587" y="13484"/>
                  </a:moveTo>
                  <a:cubicBezTo>
                    <a:pt x="594" y="13484"/>
                    <a:pt x="602" y="13484"/>
                    <a:pt x="610" y="13485"/>
                  </a:cubicBezTo>
                  <a:cubicBezTo>
                    <a:pt x="618" y="13485"/>
                    <a:pt x="626" y="13485"/>
                    <a:pt x="635" y="13485"/>
                  </a:cubicBezTo>
                  <a:cubicBezTo>
                    <a:pt x="651" y="13485"/>
                    <a:pt x="667" y="13485"/>
                    <a:pt x="683" y="13485"/>
                  </a:cubicBezTo>
                  <a:lnTo>
                    <a:pt x="9547" y="13485"/>
                  </a:lnTo>
                  <a:cubicBezTo>
                    <a:pt x="9788" y="13485"/>
                    <a:pt x="9791" y="13489"/>
                    <a:pt x="9791" y="13727"/>
                  </a:cubicBezTo>
                  <a:cubicBezTo>
                    <a:pt x="9791" y="13891"/>
                    <a:pt x="9792" y="14055"/>
                    <a:pt x="9791" y="14218"/>
                  </a:cubicBezTo>
                  <a:cubicBezTo>
                    <a:pt x="9790" y="14394"/>
                    <a:pt x="9775" y="14408"/>
                    <a:pt x="9599" y="14408"/>
                  </a:cubicBezTo>
                  <a:lnTo>
                    <a:pt x="662" y="14408"/>
                  </a:lnTo>
                  <a:cubicBezTo>
                    <a:pt x="445" y="14408"/>
                    <a:pt x="437" y="14398"/>
                    <a:pt x="437" y="14177"/>
                  </a:cubicBezTo>
                  <a:cubicBezTo>
                    <a:pt x="435" y="14003"/>
                    <a:pt x="439" y="13830"/>
                    <a:pt x="435" y="13656"/>
                  </a:cubicBezTo>
                  <a:cubicBezTo>
                    <a:pt x="432" y="13540"/>
                    <a:pt x="481" y="13484"/>
                    <a:pt x="587" y="13484"/>
                  </a:cubicBezTo>
                  <a:close/>
                  <a:moveTo>
                    <a:pt x="1351" y="1"/>
                  </a:moveTo>
                  <a:cubicBezTo>
                    <a:pt x="827" y="169"/>
                    <a:pt x="649" y="538"/>
                    <a:pt x="650" y="1072"/>
                  </a:cubicBezTo>
                  <a:cubicBezTo>
                    <a:pt x="662" y="4999"/>
                    <a:pt x="656" y="8927"/>
                    <a:pt x="656" y="12854"/>
                  </a:cubicBezTo>
                  <a:lnTo>
                    <a:pt x="656" y="13040"/>
                  </a:lnTo>
                  <a:cubicBezTo>
                    <a:pt x="623" y="13045"/>
                    <a:pt x="605" y="13049"/>
                    <a:pt x="586" y="13050"/>
                  </a:cubicBezTo>
                  <a:cubicBezTo>
                    <a:pt x="193" y="13075"/>
                    <a:pt x="4" y="13275"/>
                    <a:pt x="2" y="13671"/>
                  </a:cubicBezTo>
                  <a:cubicBezTo>
                    <a:pt x="1" y="13851"/>
                    <a:pt x="1" y="14029"/>
                    <a:pt x="1" y="14207"/>
                  </a:cubicBezTo>
                  <a:cubicBezTo>
                    <a:pt x="2" y="14641"/>
                    <a:pt x="206" y="14842"/>
                    <a:pt x="642" y="14842"/>
                  </a:cubicBezTo>
                  <a:lnTo>
                    <a:pt x="9583" y="14842"/>
                  </a:lnTo>
                  <a:cubicBezTo>
                    <a:pt x="9605" y="14842"/>
                    <a:pt x="9627" y="14843"/>
                    <a:pt x="9649" y="14843"/>
                  </a:cubicBezTo>
                  <a:cubicBezTo>
                    <a:pt x="9671" y="14843"/>
                    <a:pt x="9693" y="14842"/>
                    <a:pt x="9714" y="14841"/>
                  </a:cubicBezTo>
                  <a:cubicBezTo>
                    <a:pt x="9996" y="14827"/>
                    <a:pt x="10215" y="14610"/>
                    <a:pt x="10224" y="14328"/>
                  </a:cubicBezTo>
                  <a:cubicBezTo>
                    <a:pt x="10230" y="14072"/>
                    <a:pt x="10230" y="13817"/>
                    <a:pt x="10223" y="13560"/>
                  </a:cubicBezTo>
                  <a:cubicBezTo>
                    <a:pt x="10217" y="13330"/>
                    <a:pt x="10054" y="13132"/>
                    <a:pt x="9834" y="13076"/>
                  </a:cubicBezTo>
                  <a:cubicBezTo>
                    <a:pt x="9755" y="13056"/>
                    <a:pt x="9674" y="13050"/>
                    <a:pt x="9586" y="13038"/>
                  </a:cubicBezTo>
                  <a:lnTo>
                    <a:pt x="9586" y="11218"/>
                  </a:lnTo>
                  <a:lnTo>
                    <a:pt x="9988" y="11218"/>
                  </a:lnTo>
                  <a:cubicBezTo>
                    <a:pt x="9990" y="11273"/>
                    <a:pt x="9995" y="11320"/>
                    <a:pt x="9995" y="11367"/>
                  </a:cubicBezTo>
                  <a:cubicBezTo>
                    <a:pt x="9996" y="11599"/>
                    <a:pt x="9990" y="11831"/>
                    <a:pt x="9996" y="12062"/>
                  </a:cubicBezTo>
                  <a:cubicBezTo>
                    <a:pt x="10012" y="12631"/>
                    <a:pt x="10454" y="13046"/>
                    <a:pt x="10978" y="13046"/>
                  </a:cubicBezTo>
                  <a:cubicBezTo>
                    <a:pt x="11061" y="13046"/>
                    <a:pt x="11145" y="13036"/>
                    <a:pt x="11230" y="13015"/>
                  </a:cubicBezTo>
                  <a:cubicBezTo>
                    <a:pt x="11676" y="12904"/>
                    <a:pt x="11965" y="12513"/>
                    <a:pt x="11965" y="12012"/>
                  </a:cubicBezTo>
                  <a:cubicBezTo>
                    <a:pt x="11966" y="9901"/>
                    <a:pt x="11965" y="7790"/>
                    <a:pt x="11965" y="5679"/>
                  </a:cubicBezTo>
                  <a:lnTo>
                    <a:pt x="11965" y="5501"/>
                  </a:lnTo>
                  <a:cubicBezTo>
                    <a:pt x="12319" y="5405"/>
                    <a:pt x="12443" y="5243"/>
                    <a:pt x="12445" y="4892"/>
                  </a:cubicBezTo>
                  <a:cubicBezTo>
                    <a:pt x="12445" y="4761"/>
                    <a:pt x="12449" y="4632"/>
                    <a:pt x="12443" y="4501"/>
                  </a:cubicBezTo>
                  <a:cubicBezTo>
                    <a:pt x="12439" y="4412"/>
                    <a:pt x="12465" y="4351"/>
                    <a:pt x="12536" y="4290"/>
                  </a:cubicBezTo>
                  <a:cubicBezTo>
                    <a:pt x="12836" y="4036"/>
                    <a:pt x="13056" y="3722"/>
                    <a:pt x="13197" y="3354"/>
                  </a:cubicBezTo>
                  <a:cubicBezTo>
                    <a:pt x="13244" y="3234"/>
                    <a:pt x="13281" y="3106"/>
                    <a:pt x="13302" y="2979"/>
                  </a:cubicBezTo>
                  <a:cubicBezTo>
                    <a:pt x="13321" y="2867"/>
                    <a:pt x="13264" y="2780"/>
                    <a:pt x="13147" y="2753"/>
                  </a:cubicBezTo>
                  <a:cubicBezTo>
                    <a:pt x="13124" y="2747"/>
                    <a:pt x="13102" y="2745"/>
                    <a:pt x="13081" y="2745"/>
                  </a:cubicBezTo>
                  <a:cubicBezTo>
                    <a:pt x="12995" y="2745"/>
                    <a:pt x="12928" y="2791"/>
                    <a:pt x="12891" y="2884"/>
                  </a:cubicBezTo>
                  <a:cubicBezTo>
                    <a:pt x="12875" y="2924"/>
                    <a:pt x="12868" y="2968"/>
                    <a:pt x="12856" y="3009"/>
                  </a:cubicBezTo>
                  <a:cubicBezTo>
                    <a:pt x="12727" y="3458"/>
                    <a:pt x="12473" y="3817"/>
                    <a:pt x="12093" y="4088"/>
                  </a:cubicBezTo>
                  <a:cubicBezTo>
                    <a:pt x="12064" y="4108"/>
                    <a:pt x="12032" y="4122"/>
                    <a:pt x="11987" y="4145"/>
                  </a:cubicBezTo>
                  <a:cubicBezTo>
                    <a:pt x="11987" y="3977"/>
                    <a:pt x="11979" y="3826"/>
                    <a:pt x="11992" y="3677"/>
                  </a:cubicBezTo>
                  <a:cubicBezTo>
                    <a:pt x="11997" y="3609"/>
                    <a:pt x="12029" y="3529"/>
                    <a:pt x="12074" y="3478"/>
                  </a:cubicBezTo>
                  <a:cubicBezTo>
                    <a:pt x="12200" y="3338"/>
                    <a:pt x="12339" y="3212"/>
                    <a:pt x="12470" y="3076"/>
                  </a:cubicBezTo>
                  <a:cubicBezTo>
                    <a:pt x="12571" y="2971"/>
                    <a:pt x="12579" y="2843"/>
                    <a:pt x="12495" y="2753"/>
                  </a:cubicBezTo>
                  <a:cubicBezTo>
                    <a:pt x="12453" y="2711"/>
                    <a:pt x="12402" y="2689"/>
                    <a:pt x="12347" y="2689"/>
                  </a:cubicBezTo>
                  <a:cubicBezTo>
                    <a:pt x="12285" y="2689"/>
                    <a:pt x="12219" y="2717"/>
                    <a:pt x="12161" y="2774"/>
                  </a:cubicBezTo>
                  <a:cubicBezTo>
                    <a:pt x="12111" y="2823"/>
                    <a:pt x="12070" y="2880"/>
                    <a:pt x="12026" y="2932"/>
                  </a:cubicBezTo>
                  <a:cubicBezTo>
                    <a:pt x="12013" y="2924"/>
                    <a:pt x="12000" y="2914"/>
                    <a:pt x="11987" y="2905"/>
                  </a:cubicBezTo>
                  <a:lnTo>
                    <a:pt x="11987" y="2764"/>
                  </a:lnTo>
                  <a:cubicBezTo>
                    <a:pt x="11987" y="2417"/>
                    <a:pt x="11990" y="2068"/>
                    <a:pt x="11986" y="1720"/>
                  </a:cubicBezTo>
                  <a:cubicBezTo>
                    <a:pt x="11985" y="1656"/>
                    <a:pt x="11982" y="1568"/>
                    <a:pt x="11942" y="1531"/>
                  </a:cubicBezTo>
                  <a:cubicBezTo>
                    <a:pt x="11890" y="1483"/>
                    <a:pt x="11805" y="1442"/>
                    <a:pt x="11734" y="1442"/>
                  </a:cubicBezTo>
                  <a:cubicBezTo>
                    <a:pt x="11730" y="1442"/>
                    <a:pt x="11725" y="1442"/>
                    <a:pt x="11721" y="1442"/>
                  </a:cubicBezTo>
                  <a:cubicBezTo>
                    <a:pt x="11607" y="1450"/>
                    <a:pt x="11553" y="1544"/>
                    <a:pt x="11553" y="1660"/>
                  </a:cubicBezTo>
                  <a:lnTo>
                    <a:pt x="11553" y="2404"/>
                  </a:lnTo>
                  <a:cubicBezTo>
                    <a:pt x="11536" y="2415"/>
                    <a:pt x="11519" y="2425"/>
                    <a:pt x="11500" y="2437"/>
                  </a:cubicBezTo>
                  <a:cubicBezTo>
                    <a:pt x="11462" y="2383"/>
                    <a:pt x="11429" y="2323"/>
                    <a:pt x="11382" y="2276"/>
                  </a:cubicBezTo>
                  <a:cubicBezTo>
                    <a:pt x="11318" y="2210"/>
                    <a:pt x="11253" y="2178"/>
                    <a:pt x="11191" y="2178"/>
                  </a:cubicBezTo>
                  <a:cubicBezTo>
                    <a:pt x="11142" y="2178"/>
                    <a:pt x="11095" y="2198"/>
                    <a:pt x="11052" y="2239"/>
                  </a:cubicBezTo>
                  <a:cubicBezTo>
                    <a:pt x="10950" y="2334"/>
                    <a:pt x="10958" y="2460"/>
                    <a:pt x="11077" y="2581"/>
                  </a:cubicBezTo>
                  <a:cubicBezTo>
                    <a:pt x="11213" y="2719"/>
                    <a:pt x="11352" y="2853"/>
                    <a:pt x="11486" y="2992"/>
                  </a:cubicBezTo>
                  <a:cubicBezTo>
                    <a:pt x="11515" y="3021"/>
                    <a:pt x="11549" y="3062"/>
                    <a:pt x="11549" y="3098"/>
                  </a:cubicBezTo>
                  <a:cubicBezTo>
                    <a:pt x="11554" y="3442"/>
                    <a:pt x="11552" y="3787"/>
                    <a:pt x="11552" y="4146"/>
                  </a:cubicBezTo>
                  <a:cubicBezTo>
                    <a:pt x="11515" y="4129"/>
                    <a:pt x="11496" y="4123"/>
                    <a:pt x="11482" y="4113"/>
                  </a:cubicBezTo>
                  <a:cubicBezTo>
                    <a:pt x="10884" y="3690"/>
                    <a:pt x="10579" y="3113"/>
                    <a:pt x="10623" y="2380"/>
                  </a:cubicBezTo>
                  <a:cubicBezTo>
                    <a:pt x="10667" y="1648"/>
                    <a:pt x="11039" y="1111"/>
                    <a:pt x="11684" y="766"/>
                  </a:cubicBezTo>
                  <a:cubicBezTo>
                    <a:pt x="11704" y="756"/>
                    <a:pt x="11729" y="752"/>
                    <a:pt x="11757" y="752"/>
                  </a:cubicBezTo>
                  <a:cubicBezTo>
                    <a:pt x="11801" y="752"/>
                    <a:pt x="11849" y="763"/>
                    <a:pt x="11882" y="782"/>
                  </a:cubicBezTo>
                  <a:cubicBezTo>
                    <a:pt x="12381" y="1045"/>
                    <a:pt x="12704" y="1455"/>
                    <a:pt x="12859" y="1998"/>
                  </a:cubicBezTo>
                  <a:cubicBezTo>
                    <a:pt x="12901" y="2148"/>
                    <a:pt x="12978" y="2229"/>
                    <a:pt x="13080" y="2229"/>
                  </a:cubicBezTo>
                  <a:cubicBezTo>
                    <a:pt x="13098" y="2229"/>
                    <a:pt x="13118" y="2226"/>
                    <a:pt x="13138" y="2220"/>
                  </a:cubicBezTo>
                  <a:cubicBezTo>
                    <a:pt x="13278" y="2183"/>
                    <a:pt x="13328" y="2064"/>
                    <a:pt x="13275" y="1880"/>
                  </a:cubicBezTo>
                  <a:cubicBezTo>
                    <a:pt x="13083" y="1202"/>
                    <a:pt x="12673" y="703"/>
                    <a:pt x="12052" y="374"/>
                  </a:cubicBezTo>
                  <a:cubicBezTo>
                    <a:pt x="11957" y="324"/>
                    <a:pt x="11865" y="300"/>
                    <a:pt x="11772" y="300"/>
                  </a:cubicBezTo>
                  <a:cubicBezTo>
                    <a:pt x="11678" y="300"/>
                    <a:pt x="11583" y="325"/>
                    <a:pt x="11485" y="374"/>
                  </a:cubicBezTo>
                  <a:cubicBezTo>
                    <a:pt x="10101" y="1072"/>
                    <a:pt x="9735" y="2895"/>
                    <a:pt x="10778" y="4051"/>
                  </a:cubicBezTo>
                  <a:cubicBezTo>
                    <a:pt x="11007" y="4306"/>
                    <a:pt x="11076" y="4541"/>
                    <a:pt x="11063" y="4854"/>
                  </a:cubicBezTo>
                  <a:cubicBezTo>
                    <a:pt x="11047" y="5247"/>
                    <a:pt x="11156" y="5384"/>
                    <a:pt x="11530" y="5506"/>
                  </a:cubicBezTo>
                  <a:lnTo>
                    <a:pt x="11530" y="5920"/>
                  </a:lnTo>
                  <a:cubicBezTo>
                    <a:pt x="11530" y="7958"/>
                    <a:pt x="11530" y="9996"/>
                    <a:pt x="11529" y="12035"/>
                  </a:cubicBezTo>
                  <a:cubicBezTo>
                    <a:pt x="11529" y="12358"/>
                    <a:pt x="11315" y="12595"/>
                    <a:pt x="11017" y="12610"/>
                  </a:cubicBezTo>
                  <a:cubicBezTo>
                    <a:pt x="11006" y="12611"/>
                    <a:pt x="10995" y="12611"/>
                    <a:pt x="10983" y="12611"/>
                  </a:cubicBezTo>
                  <a:cubicBezTo>
                    <a:pt x="10696" y="12611"/>
                    <a:pt x="10455" y="12405"/>
                    <a:pt x="10436" y="12107"/>
                  </a:cubicBezTo>
                  <a:cubicBezTo>
                    <a:pt x="10419" y="11814"/>
                    <a:pt x="10433" y="11519"/>
                    <a:pt x="10433" y="11224"/>
                  </a:cubicBezTo>
                  <a:cubicBezTo>
                    <a:pt x="10462" y="11214"/>
                    <a:pt x="10483" y="11204"/>
                    <a:pt x="10506" y="11199"/>
                  </a:cubicBezTo>
                  <a:cubicBezTo>
                    <a:pt x="10802" y="11129"/>
                    <a:pt x="10959" y="10949"/>
                    <a:pt x="10962" y="10649"/>
                  </a:cubicBezTo>
                  <a:cubicBezTo>
                    <a:pt x="10966" y="9972"/>
                    <a:pt x="10965" y="9295"/>
                    <a:pt x="10963" y="8619"/>
                  </a:cubicBezTo>
                  <a:cubicBezTo>
                    <a:pt x="10962" y="8435"/>
                    <a:pt x="10903" y="8266"/>
                    <a:pt x="10741" y="8173"/>
                  </a:cubicBezTo>
                  <a:cubicBezTo>
                    <a:pt x="10629" y="8109"/>
                    <a:pt x="10490" y="8073"/>
                    <a:pt x="10361" y="8065"/>
                  </a:cubicBezTo>
                  <a:cubicBezTo>
                    <a:pt x="10256" y="8058"/>
                    <a:pt x="10150" y="8056"/>
                    <a:pt x="10044" y="8056"/>
                  </a:cubicBezTo>
                  <a:cubicBezTo>
                    <a:pt x="9890" y="8056"/>
                    <a:pt x="9735" y="8060"/>
                    <a:pt x="9576" y="8060"/>
                  </a:cubicBezTo>
                  <a:lnTo>
                    <a:pt x="9576" y="7854"/>
                  </a:lnTo>
                  <a:cubicBezTo>
                    <a:pt x="9576" y="5549"/>
                    <a:pt x="9576" y="3244"/>
                    <a:pt x="9574" y="941"/>
                  </a:cubicBezTo>
                  <a:cubicBezTo>
                    <a:pt x="9574" y="488"/>
                    <a:pt x="9354" y="162"/>
                    <a:pt x="8968" y="38"/>
                  </a:cubicBezTo>
                  <a:cubicBezTo>
                    <a:pt x="8931" y="27"/>
                    <a:pt x="8895" y="14"/>
                    <a:pt x="8859" y="1"/>
                  </a:cubicBezTo>
                  <a:lnTo>
                    <a:pt x="3728" y="1"/>
                  </a:lnTo>
                  <a:cubicBezTo>
                    <a:pt x="3619" y="66"/>
                    <a:pt x="3546" y="153"/>
                    <a:pt x="3590" y="286"/>
                  </a:cubicBezTo>
                  <a:cubicBezTo>
                    <a:pt x="3630" y="406"/>
                    <a:pt x="3725" y="438"/>
                    <a:pt x="3835" y="438"/>
                  </a:cubicBezTo>
                  <a:cubicBezTo>
                    <a:pt x="3847" y="438"/>
                    <a:pt x="3860" y="438"/>
                    <a:pt x="3872" y="437"/>
                  </a:cubicBezTo>
                  <a:cubicBezTo>
                    <a:pt x="3889" y="435"/>
                    <a:pt x="3905" y="435"/>
                    <a:pt x="3922" y="435"/>
                  </a:cubicBezTo>
                  <a:cubicBezTo>
                    <a:pt x="3939" y="435"/>
                    <a:pt x="3956" y="435"/>
                    <a:pt x="3973" y="435"/>
                  </a:cubicBezTo>
                  <a:lnTo>
                    <a:pt x="8626" y="435"/>
                  </a:lnTo>
                  <a:cubicBezTo>
                    <a:pt x="8980" y="435"/>
                    <a:pt x="9140" y="594"/>
                    <a:pt x="9140" y="947"/>
                  </a:cubicBezTo>
                  <a:cubicBezTo>
                    <a:pt x="9140" y="4928"/>
                    <a:pt x="9140" y="8908"/>
                    <a:pt x="9140" y="12889"/>
                  </a:cubicBezTo>
                  <a:cubicBezTo>
                    <a:pt x="9140" y="12941"/>
                    <a:pt x="9136" y="12991"/>
                    <a:pt x="9133" y="13043"/>
                  </a:cubicBezTo>
                  <a:lnTo>
                    <a:pt x="8550" y="13043"/>
                  </a:lnTo>
                  <a:cubicBezTo>
                    <a:pt x="8550" y="12985"/>
                    <a:pt x="8552" y="12934"/>
                    <a:pt x="8550" y="12881"/>
                  </a:cubicBezTo>
                  <a:cubicBezTo>
                    <a:pt x="8550" y="12630"/>
                    <a:pt x="8557" y="12378"/>
                    <a:pt x="8546" y="12129"/>
                  </a:cubicBezTo>
                  <a:cubicBezTo>
                    <a:pt x="8530" y="11803"/>
                    <a:pt x="8267" y="11565"/>
                    <a:pt x="7943" y="11565"/>
                  </a:cubicBezTo>
                  <a:cubicBezTo>
                    <a:pt x="7622" y="11566"/>
                    <a:pt x="7361" y="11808"/>
                    <a:pt x="7347" y="12133"/>
                  </a:cubicBezTo>
                  <a:cubicBezTo>
                    <a:pt x="7337" y="12355"/>
                    <a:pt x="7344" y="12577"/>
                    <a:pt x="7342" y="12800"/>
                  </a:cubicBezTo>
                  <a:cubicBezTo>
                    <a:pt x="7342" y="12879"/>
                    <a:pt x="7342" y="12959"/>
                    <a:pt x="7342" y="13040"/>
                  </a:cubicBezTo>
                  <a:lnTo>
                    <a:pt x="7129" y="13040"/>
                  </a:lnTo>
                  <a:cubicBezTo>
                    <a:pt x="7123" y="13020"/>
                    <a:pt x="7117" y="13012"/>
                    <a:pt x="7117" y="13003"/>
                  </a:cubicBezTo>
                  <a:cubicBezTo>
                    <a:pt x="7117" y="12747"/>
                    <a:pt x="7119" y="12491"/>
                    <a:pt x="7113" y="12236"/>
                  </a:cubicBezTo>
                  <a:cubicBezTo>
                    <a:pt x="7112" y="12144"/>
                    <a:pt x="7103" y="12050"/>
                    <a:pt x="7075" y="11965"/>
                  </a:cubicBezTo>
                  <a:cubicBezTo>
                    <a:pt x="6992" y="11719"/>
                    <a:pt x="6761" y="11563"/>
                    <a:pt x="6506" y="11563"/>
                  </a:cubicBezTo>
                  <a:cubicBezTo>
                    <a:pt x="6474" y="11563"/>
                    <a:pt x="6442" y="11565"/>
                    <a:pt x="6409" y="11570"/>
                  </a:cubicBezTo>
                  <a:cubicBezTo>
                    <a:pt x="6127" y="11613"/>
                    <a:pt x="5908" y="11861"/>
                    <a:pt x="5904" y="12154"/>
                  </a:cubicBezTo>
                  <a:cubicBezTo>
                    <a:pt x="5898" y="12448"/>
                    <a:pt x="5902" y="12741"/>
                    <a:pt x="5902" y="13040"/>
                  </a:cubicBezTo>
                  <a:lnTo>
                    <a:pt x="1092" y="13040"/>
                  </a:lnTo>
                  <a:lnTo>
                    <a:pt x="1092" y="12929"/>
                  </a:lnTo>
                  <a:cubicBezTo>
                    <a:pt x="1092" y="8925"/>
                    <a:pt x="1092" y="4921"/>
                    <a:pt x="1092" y="915"/>
                  </a:cubicBezTo>
                  <a:cubicBezTo>
                    <a:pt x="1092" y="601"/>
                    <a:pt x="1260" y="437"/>
                    <a:pt x="1578" y="437"/>
                  </a:cubicBezTo>
                  <a:cubicBezTo>
                    <a:pt x="1806" y="436"/>
                    <a:pt x="2035" y="435"/>
                    <a:pt x="2263" y="435"/>
                  </a:cubicBezTo>
                  <a:cubicBezTo>
                    <a:pt x="2431" y="435"/>
                    <a:pt x="2598" y="436"/>
                    <a:pt x="2766" y="437"/>
                  </a:cubicBezTo>
                  <a:cubicBezTo>
                    <a:pt x="2770" y="437"/>
                    <a:pt x="2774" y="437"/>
                    <a:pt x="2779" y="437"/>
                  </a:cubicBezTo>
                  <a:cubicBezTo>
                    <a:pt x="2899" y="437"/>
                    <a:pt x="3005" y="416"/>
                    <a:pt x="3050" y="289"/>
                  </a:cubicBezTo>
                  <a:cubicBezTo>
                    <a:pt x="3097" y="155"/>
                    <a:pt x="3019" y="71"/>
                    <a:pt x="2917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1014972" y="4287528"/>
              <a:ext cx="12041" cy="20753"/>
            </a:xfrm>
            <a:custGeom>
              <a:avLst/>
              <a:gdLst/>
              <a:ahLst/>
              <a:cxnLst/>
              <a:rect l="l" t="t" r="r" b="b"/>
              <a:pathLst>
                <a:path w="445" h="767" extrusionOk="0">
                  <a:moveTo>
                    <a:pt x="238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7" y="4"/>
                    <a:pt x="26" y="74"/>
                    <a:pt x="15" y="193"/>
                  </a:cubicBezTo>
                  <a:cubicBezTo>
                    <a:pt x="2" y="323"/>
                    <a:pt x="1" y="455"/>
                    <a:pt x="16" y="584"/>
                  </a:cubicBezTo>
                  <a:cubicBezTo>
                    <a:pt x="30" y="697"/>
                    <a:pt x="107" y="767"/>
                    <a:pt x="220" y="767"/>
                  </a:cubicBezTo>
                  <a:cubicBezTo>
                    <a:pt x="227" y="767"/>
                    <a:pt x="233" y="766"/>
                    <a:pt x="240" y="766"/>
                  </a:cubicBezTo>
                  <a:cubicBezTo>
                    <a:pt x="361" y="757"/>
                    <a:pt x="432" y="685"/>
                    <a:pt x="441" y="559"/>
                  </a:cubicBezTo>
                  <a:cubicBezTo>
                    <a:pt x="445" y="502"/>
                    <a:pt x="442" y="444"/>
                    <a:pt x="442" y="386"/>
                  </a:cubicBezTo>
                  <a:cubicBezTo>
                    <a:pt x="442" y="329"/>
                    <a:pt x="445" y="270"/>
                    <a:pt x="441" y="212"/>
                  </a:cubicBezTo>
                  <a:cubicBezTo>
                    <a:pt x="432" y="88"/>
                    <a:pt x="351" y="1"/>
                    <a:pt x="238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987725" y="4159437"/>
              <a:ext cx="87044" cy="111910"/>
            </a:xfrm>
            <a:custGeom>
              <a:avLst/>
              <a:gdLst/>
              <a:ahLst/>
              <a:cxnLst/>
              <a:rect l="l" t="t" r="r" b="b"/>
              <a:pathLst>
                <a:path w="3217" h="4136" extrusionOk="0">
                  <a:moveTo>
                    <a:pt x="601" y="435"/>
                  </a:moveTo>
                  <a:cubicBezTo>
                    <a:pt x="603" y="435"/>
                    <a:pt x="605" y="435"/>
                    <a:pt x="607" y="435"/>
                  </a:cubicBezTo>
                  <a:cubicBezTo>
                    <a:pt x="895" y="436"/>
                    <a:pt x="1183" y="437"/>
                    <a:pt x="1471" y="437"/>
                  </a:cubicBezTo>
                  <a:cubicBezTo>
                    <a:pt x="1855" y="437"/>
                    <a:pt x="2239" y="436"/>
                    <a:pt x="2623" y="436"/>
                  </a:cubicBezTo>
                  <a:cubicBezTo>
                    <a:pt x="2631" y="436"/>
                    <a:pt x="2640" y="436"/>
                    <a:pt x="2648" y="436"/>
                  </a:cubicBezTo>
                  <a:cubicBezTo>
                    <a:pt x="2718" y="436"/>
                    <a:pt x="2782" y="442"/>
                    <a:pt x="2782" y="549"/>
                  </a:cubicBezTo>
                  <a:cubicBezTo>
                    <a:pt x="2781" y="1238"/>
                    <a:pt x="2781" y="1927"/>
                    <a:pt x="2781" y="2628"/>
                  </a:cubicBezTo>
                  <a:lnTo>
                    <a:pt x="436" y="2628"/>
                  </a:lnTo>
                  <a:lnTo>
                    <a:pt x="436" y="2393"/>
                  </a:lnTo>
                  <a:cubicBezTo>
                    <a:pt x="436" y="1799"/>
                    <a:pt x="439" y="1205"/>
                    <a:pt x="433" y="611"/>
                  </a:cubicBezTo>
                  <a:cubicBezTo>
                    <a:pt x="432" y="481"/>
                    <a:pt x="472" y="435"/>
                    <a:pt x="601" y="435"/>
                  </a:cubicBezTo>
                  <a:close/>
                  <a:moveTo>
                    <a:pt x="2781" y="3083"/>
                  </a:moveTo>
                  <a:cubicBezTo>
                    <a:pt x="2781" y="3262"/>
                    <a:pt x="2782" y="3435"/>
                    <a:pt x="2780" y="3607"/>
                  </a:cubicBezTo>
                  <a:cubicBezTo>
                    <a:pt x="2778" y="3693"/>
                    <a:pt x="2721" y="3700"/>
                    <a:pt x="2662" y="3700"/>
                  </a:cubicBezTo>
                  <a:cubicBezTo>
                    <a:pt x="2652" y="3700"/>
                    <a:pt x="2642" y="3699"/>
                    <a:pt x="2633" y="3699"/>
                  </a:cubicBezTo>
                  <a:lnTo>
                    <a:pt x="1765" y="3699"/>
                  </a:lnTo>
                  <a:cubicBezTo>
                    <a:pt x="1542" y="3699"/>
                    <a:pt x="1319" y="3699"/>
                    <a:pt x="1096" y="3699"/>
                  </a:cubicBezTo>
                  <a:cubicBezTo>
                    <a:pt x="929" y="3699"/>
                    <a:pt x="762" y="3699"/>
                    <a:pt x="594" y="3701"/>
                  </a:cubicBezTo>
                  <a:cubicBezTo>
                    <a:pt x="592" y="3701"/>
                    <a:pt x="591" y="3701"/>
                    <a:pt x="589" y="3701"/>
                  </a:cubicBezTo>
                  <a:cubicBezTo>
                    <a:pt x="475" y="3701"/>
                    <a:pt x="429" y="3659"/>
                    <a:pt x="435" y="3541"/>
                  </a:cubicBezTo>
                  <a:cubicBezTo>
                    <a:pt x="442" y="3393"/>
                    <a:pt x="436" y="3244"/>
                    <a:pt x="436" y="3083"/>
                  </a:cubicBezTo>
                  <a:close/>
                  <a:moveTo>
                    <a:pt x="1611" y="1"/>
                  </a:moveTo>
                  <a:cubicBezTo>
                    <a:pt x="1261" y="1"/>
                    <a:pt x="911" y="2"/>
                    <a:pt x="562" y="3"/>
                  </a:cubicBezTo>
                  <a:cubicBezTo>
                    <a:pt x="211" y="3"/>
                    <a:pt x="2" y="212"/>
                    <a:pt x="2" y="563"/>
                  </a:cubicBezTo>
                  <a:cubicBezTo>
                    <a:pt x="0" y="1567"/>
                    <a:pt x="0" y="2570"/>
                    <a:pt x="2" y="3574"/>
                  </a:cubicBezTo>
                  <a:cubicBezTo>
                    <a:pt x="2" y="3925"/>
                    <a:pt x="211" y="4133"/>
                    <a:pt x="560" y="4134"/>
                  </a:cubicBezTo>
                  <a:cubicBezTo>
                    <a:pt x="911" y="4135"/>
                    <a:pt x="1261" y="4135"/>
                    <a:pt x="1611" y="4135"/>
                  </a:cubicBezTo>
                  <a:cubicBezTo>
                    <a:pt x="1960" y="4135"/>
                    <a:pt x="2310" y="4135"/>
                    <a:pt x="2660" y="4134"/>
                  </a:cubicBezTo>
                  <a:cubicBezTo>
                    <a:pt x="3013" y="4134"/>
                    <a:pt x="3215" y="3927"/>
                    <a:pt x="3217" y="3574"/>
                  </a:cubicBezTo>
                  <a:cubicBezTo>
                    <a:pt x="3217" y="3073"/>
                    <a:pt x="3217" y="2571"/>
                    <a:pt x="3217" y="2069"/>
                  </a:cubicBezTo>
                  <a:cubicBezTo>
                    <a:pt x="3217" y="1567"/>
                    <a:pt x="3217" y="1064"/>
                    <a:pt x="3217" y="563"/>
                  </a:cubicBezTo>
                  <a:cubicBezTo>
                    <a:pt x="3215" y="210"/>
                    <a:pt x="3013" y="3"/>
                    <a:pt x="2660" y="3"/>
                  </a:cubicBezTo>
                  <a:cubicBezTo>
                    <a:pt x="2310" y="2"/>
                    <a:pt x="1960" y="1"/>
                    <a:pt x="1611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1039134" y="4287555"/>
              <a:ext cx="11932" cy="20726"/>
            </a:xfrm>
            <a:custGeom>
              <a:avLst/>
              <a:gdLst/>
              <a:ahLst/>
              <a:cxnLst/>
              <a:rect l="l" t="t" r="r" b="b"/>
              <a:pathLst>
                <a:path w="441" h="766" extrusionOk="0">
                  <a:moveTo>
                    <a:pt x="222" y="1"/>
                  </a:moveTo>
                  <a:cubicBezTo>
                    <a:pt x="216" y="1"/>
                    <a:pt x="210" y="1"/>
                    <a:pt x="204" y="2"/>
                  </a:cubicBezTo>
                  <a:cubicBezTo>
                    <a:pt x="90" y="9"/>
                    <a:pt x="16" y="74"/>
                    <a:pt x="6" y="194"/>
                  </a:cubicBezTo>
                  <a:cubicBezTo>
                    <a:pt x="1" y="255"/>
                    <a:pt x="5" y="319"/>
                    <a:pt x="5" y="382"/>
                  </a:cubicBezTo>
                  <a:lnTo>
                    <a:pt x="3" y="382"/>
                  </a:lnTo>
                  <a:cubicBezTo>
                    <a:pt x="3" y="439"/>
                    <a:pt x="2" y="497"/>
                    <a:pt x="5" y="556"/>
                  </a:cubicBezTo>
                  <a:cubicBezTo>
                    <a:pt x="11" y="680"/>
                    <a:pt x="82" y="755"/>
                    <a:pt x="201" y="765"/>
                  </a:cubicBezTo>
                  <a:cubicBezTo>
                    <a:pt x="209" y="766"/>
                    <a:pt x="217" y="766"/>
                    <a:pt x="225" y="766"/>
                  </a:cubicBezTo>
                  <a:cubicBezTo>
                    <a:pt x="335" y="766"/>
                    <a:pt x="415" y="699"/>
                    <a:pt x="427" y="586"/>
                  </a:cubicBezTo>
                  <a:cubicBezTo>
                    <a:pt x="441" y="449"/>
                    <a:pt x="439" y="306"/>
                    <a:pt x="424" y="168"/>
                  </a:cubicBezTo>
                  <a:cubicBezTo>
                    <a:pt x="410" y="60"/>
                    <a:pt x="328" y="1"/>
                    <a:pt x="222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1029069" y="4454391"/>
              <a:ext cx="11716" cy="11743"/>
            </a:xfrm>
            <a:custGeom>
              <a:avLst/>
              <a:gdLst/>
              <a:ahLst/>
              <a:cxnLst/>
              <a:rect l="l" t="t" r="r" b="b"/>
              <a:pathLst>
                <a:path w="433" h="434" extrusionOk="0">
                  <a:moveTo>
                    <a:pt x="215" y="0"/>
                  </a:moveTo>
                  <a:cubicBezTo>
                    <a:pt x="212" y="0"/>
                    <a:pt x="209" y="0"/>
                    <a:pt x="206" y="1"/>
                  </a:cubicBezTo>
                  <a:cubicBezTo>
                    <a:pt x="91" y="5"/>
                    <a:pt x="1" y="102"/>
                    <a:pt x="1" y="218"/>
                  </a:cubicBezTo>
                  <a:cubicBezTo>
                    <a:pt x="1" y="340"/>
                    <a:pt x="89" y="431"/>
                    <a:pt x="207" y="434"/>
                  </a:cubicBezTo>
                  <a:cubicBezTo>
                    <a:pt x="209" y="434"/>
                    <a:pt x="211" y="434"/>
                    <a:pt x="213" y="434"/>
                  </a:cubicBezTo>
                  <a:cubicBezTo>
                    <a:pt x="334" y="434"/>
                    <a:pt x="432" y="338"/>
                    <a:pt x="431" y="217"/>
                  </a:cubicBezTo>
                  <a:cubicBezTo>
                    <a:pt x="431" y="102"/>
                    <a:pt x="330" y="0"/>
                    <a:pt x="21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1062755" y="4287501"/>
              <a:ext cx="12095" cy="20780"/>
            </a:xfrm>
            <a:custGeom>
              <a:avLst/>
              <a:gdLst/>
              <a:ahLst/>
              <a:cxnLst/>
              <a:rect l="l" t="t" r="r" b="b"/>
              <a:pathLst>
                <a:path w="447" h="768" extrusionOk="0">
                  <a:moveTo>
                    <a:pt x="236" y="1"/>
                  </a:moveTo>
                  <a:cubicBezTo>
                    <a:pt x="234" y="1"/>
                    <a:pt x="232" y="1"/>
                    <a:pt x="230" y="1"/>
                  </a:cubicBezTo>
                  <a:cubicBezTo>
                    <a:pt x="108" y="5"/>
                    <a:pt x="25" y="72"/>
                    <a:pt x="14" y="193"/>
                  </a:cubicBezTo>
                  <a:cubicBezTo>
                    <a:pt x="1" y="323"/>
                    <a:pt x="1" y="455"/>
                    <a:pt x="15" y="583"/>
                  </a:cubicBezTo>
                  <a:cubicBezTo>
                    <a:pt x="29" y="697"/>
                    <a:pt x="106" y="767"/>
                    <a:pt x="220" y="767"/>
                  </a:cubicBezTo>
                  <a:cubicBezTo>
                    <a:pt x="226" y="767"/>
                    <a:pt x="232" y="767"/>
                    <a:pt x="237" y="767"/>
                  </a:cubicBezTo>
                  <a:cubicBezTo>
                    <a:pt x="358" y="760"/>
                    <a:pt x="431" y="686"/>
                    <a:pt x="441" y="562"/>
                  </a:cubicBezTo>
                  <a:cubicBezTo>
                    <a:pt x="447" y="499"/>
                    <a:pt x="442" y="437"/>
                    <a:pt x="442" y="374"/>
                  </a:cubicBezTo>
                  <a:cubicBezTo>
                    <a:pt x="442" y="321"/>
                    <a:pt x="445" y="267"/>
                    <a:pt x="441" y="214"/>
                  </a:cubicBezTo>
                  <a:cubicBezTo>
                    <a:pt x="433" y="90"/>
                    <a:pt x="350" y="1"/>
                    <a:pt x="236" y="1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1008262" y="4182436"/>
              <a:ext cx="11824" cy="18372"/>
            </a:xfrm>
            <a:custGeom>
              <a:avLst/>
              <a:gdLst/>
              <a:ahLst/>
              <a:cxnLst/>
              <a:rect l="l" t="t" r="r" b="b"/>
              <a:pathLst>
                <a:path w="437" h="679" extrusionOk="0">
                  <a:moveTo>
                    <a:pt x="218" y="0"/>
                  </a:moveTo>
                  <a:cubicBezTo>
                    <a:pt x="103" y="0"/>
                    <a:pt x="29" y="68"/>
                    <a:pt x="9" y="186"/>
                  </a:cubicBezTo>
                  <a:cubicBezTo>
                    <a:pt x="1" y="238"/>
                    <a:pt x="2" y="291"/>
                    <a:pt x="2" y="344"/>
                  </a:cubicBezTo>
                  <a:cubicBezTo>
                    <a:pt x="2" y="566"/>
                    <a:pt x="75" y="679"/>
                    <a:pt x="219" y="679"/>
                  </a:cubicBezTo>
                  <a:cubicBezTo>
                    <a:pt x="222" y="679"/>
                    <a:pt x="224" y="679"/>
                    <a:pt x="227" y="679"/>
                  </a:cubicBezTo>
                  <a:cubicBezTo>
                    <a:pt x="370" y="673"/>
                    <a:pt x="437" y="569"/>
                    <a:pt x="434" y="345"/>
                  </a:cubicBezTo>
                  <a:cubicBezTo>
                    <a:pt x="434" y="297"/>
                    <a:pt x="437" y="250"/>
                    <a:pt x="432" y="201"/>
                  </a:cubicBezTo>
                  <a:cubicBezTo>
                    <a:pt x="422" y="76"/>
                    <a:pt x="347" y="5"/>
                    <a:pt x="229" y="1"/>
                  </a:cubicBezTo>
                  <a:cubicBezTo>
                    <a:pt x="225" y="0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1025308" y="4182355"/>
              <a:ext cx="11878" cy="18453"/>
            </a:xfrm>
            <a:custGeom>
              <a:avLst/>
              <a:gdLst/>
              <a:ahLst/>
              <a:cxnLst/>
              <a:rect l="l" t="t" r="r" b="b"/>
              <a:pathLst>
                <a:path w="439" h="682" extrusionOk="0">
                  <a:moveTo>
                    <a:pt x="224" y="1"/>
                  </a:moveTo>
                  <a:cubicBezTo>
                    <a:pt x="223" y="1"/>
                    <a:pt x="222" y="1"/>
                    <a:pt x="221" y="1"/>
                  </a:cubicBezTo>
                  <a:cubicBezTo>
                    <a:pt x="109" y="1"/>
                    <a:pt x="17" y="88"/>
                    <a:pt x="5" y="212"/>
                  </a:cubicBezTo>
                  <a:cubicBezTo>
                    <a:pt x="0" y="260"/>
                    <a:pt x="2" y="308"/>
                    <a:pt x="3" y="355"/>
                  </a:cubicBezTo>
                  <a:cubicBezTo>
                    <a:pt x="3" y="572"/>
                    <a:pt x="77" y="682"/>
                    <a:pt x="222" y="682"/>
                  </a:cubicBezTo>
                  <a:cubicBezTo>
                    <a:pt x="368" y="680"/>
                    <a:pt x="436" y="575"/>
                    <a:pt x="436" y="354"/>
                  </a:cubicBezTo>
                  <a:cubicBezTo>
                    <a:pt x="436" y="311"/>
                    <a:pt x="439" y="267"/>
                    <a:pt x="436" y="224"/>
                  </a:cubicBezTo>
                  <a:cubicBezTo>
                    <a:pt x="428" y="92"/>
                    <a:pt x="342" y="1"/>
                    <a:pt x="224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83838"/>
                </a:solidFill>
              </a:endParaRPr>
            </a:p>
          </p:txBody>
        </p:sp>
      </p:grpSp>
      <p:grpSp>
        <p:nvGrpSpPr>
          <p:cNvPr id="554" name="Google Shape;554;p22"/>
          <p:cNvGrpSpPr/>
          <p:nvPr/>
        </p:nvGrpSpPr>
        <p:grpSpPr>
          <a:xfrm>
            <a:off x="6713557" y="3227281"/>
            <a:ext cx="949279" cy="805059"/>
            <a:chOff x="2704005" y="4258781"/>
            <a:chExt cx="342144" cy="362704"/>
          </a:xfrm>
        </p:grpSpPr>
        <p:sp>
          <p:nvSpPr>
            <p:cNvPr id="555" name="Google Shape;555;p22"/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" name="Google Shape;562;p22"/>
          <p:cNvSpPr txBox="1"/>
          <p:nvPr/>
        </p:nvSpPr>
        <p:spPr>
          <a:xfrm>
            <a:off x="8330225" y="4592325"/>
            <a:ext cx="52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u="sng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/8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1081</Words>
  <Application>Microsoft Office PowerPoint</Application>
  <PresentationFormat>Affichage à l'écran (16:9)</PresentationFormat>
  <Paragraphs>235</Paragraphs>
  <Slides>34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5" baseType="lpstr">
      <vt:lpstr>Comfortaa SemiBold</vt:lpstr>
      <vt:lpstr>Lato</vt:lpstr>
      <vt:lpstr>Roboto</vt:lpstr>
      <vt:lpstr>Caveat</vt:lpstr>
      <vt:lpstr>Montserrat</vt:lpstr>
      <vt:lpstr>Comfortaa</vt:lpstr>
      <vt:lpstr>Nunito Medium</vt:lpstr>
      <vt:lpstr>Comic Sans MS</vt:lpstr>
      <vt:lpstr>Arial</vt:lpstr>
      <vt:lpstr>Nanum Gothic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Compte Microsoft</cp:lastModifiedBy>
  <cp:revision>19</cp:revision>
  <dcterms:modified xsi:type="dcterms:W3CDTF">2025-10-12T15:23:36Z</dcterms:modified>
</cp:coreProperties>
</file>